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5.xml" ContentType="application/vnd.openxmlformats-officedocument.presentationml.tags+xml"/>
  <Override PartName="/ppt/notesSlides/notesSlide3.xml" ContentType="application/vnd.openxmlformats-officedocument.presentationml.notesSlide+xml"/>
  <Override PartName="/ppt/charts/chart4.xml" ContentType="application/vnd.openxmlformats-officedocument.drawingml.chart+xml"/>
  <Override PartName="/ppt/tags/tag6.xml" ContentType="application/vnd.openxmlformats-officedocument.presentationml.tags+xml"/>
  <Override PartName="/ppt/notesSlides/notesSlide4.xml" ContentType="application/vnd.openxmlformats-officedocument.presentationml.notesSlide+xml"/>
  <Override PartName="/ppt/charts/chart5.xml" ContentType="application/vnd.openxmlformats-officedocument.drawingml.chart+xml"/>
  <Override PartName="/ppt/tags/tag7.xml" ContentType="application/vnd.openxmlformats-officedocument.presentationml.tags+xml"/>
  <Override PartName="/ppt/notesSlides/notesSlide5.xml" ContentType="application/vnd.openxmlformats-officedocument.presentationml.notesSlide+xml"/>
  <Override PartName="/ppt/charts/chart6.xml" ContentType="application/vnd.openxmlformats-officedocument.drawingml.chart+xml"/>
  <Override PartName="/ppt/drawings/drawing1.xml" ContentType="application/vnd.openxmlformats-officedocument.drawingml.chartshapes+xml"/>
  <Override PartName="/ppt/tags/tag8.xml" ContentType="application/vnd.openxmlformats-officedocument.presentationml.tags+xml"/>
  <Override PartName="/ppt/notesSlides/notesSlide6.xml" ContentType="application/vnd.openxmlformats-officedocument.presentationml.notesSlide+xml"/>
  <Override PartName="/ppt/charts/chart7.xml" ContentType="application/vnd.openxmlformats-officedocument.drawingml.chart+xml"/>
  <Override PartName="/ppt/tags/tag9.xml" ContentType="application/vnd.openxmlformats-officedocument.presentationml.tags+xml"/>
  <Override PartName="/ppt/notesSlides/notesSlide7.xml" ContentType="application/vnd.openxmlformats-officedocument.presentationml.notesSlide+xml"/>
  <Override PartName="/ppt/charts/chart8.xml" ContentType="application/vnd.openxmlformats-officedocument.drawingml.chart+xml"/>
  <Override PartName="/ppt/tags/tag10.xml" ContentType="application/vnd.openxmlformats-officedocument.presentationml.tags+xml"/>
  <Override PartName="/ppt/notesSlides/notesSlide8.xml" ContentType="application/vnd.openxmlformats-officedocument.presentationml.notesSlide+xml"/>
  <Override PartName="/ppt/charts/chart9.xml" ContentType="application/vnd.openxmlformats-officedocument.drawingml.chart+xml"/>
  <Override PartName="/ppt/tags/tag11.xml" ContentType="application/vnd.openxmlformats-officedocument.presentationml.tags+xml"/>
  <Override PartName="/ppt/notesSlides/notesSlide9.xml" ContentType="application/vnd.openxmlformats-officedocument.presentationml.notesSlide+xml"/>
  <Override PartName="/ppt/charts/chart10.xml" ContentType="application/vnd.openxmlformats-officedocument.drawingml.chart+xml"/>
  <Override PartName="/ppt/tags/tag12.xml" ContentType="application/vnd.openxmlformats-officedocument.presentationml.tags+xml"/>
  <Override PartName="/ppt/charts/chart11.xml" ContentType="application/vnd.openxmlformats-officedocument.drawingml.chart+xml"/>
  <Override PartName="/ppt/charts/style4.xml" ContentType="application/vnd.ms-office.chartstyle+xml"/>
  <Override PartName="/ppt/charts/colors4.xml" ContentType="application/vnd.ms-office.chartcolorstyle+xml"/>
  <Override PartName="/ppt/tags/tag13.xml" ContentType="application/vnd.openxmlformats-officedocument.presentationml.tags+xml"/>
  <Override PartName="/ppt/notesSlides/notesSlide10.xml" ContentType="application/vnd.openxmlformats-officedocument.presentationml.notesSlide+xml"/>
  <Override PartName="/ppt/charts/chart12.xml" ContentType="application/vnd.openxmlformats-officedocument.drawingml.chart+xml"/>
  <Override PartName="/ppt/tags/tag14.xml" ContentType="application/vnd.openxmlformats-officedocument.presentationml.tags+xml"/>
  <Override PartName="/ppt/notesSlides/notesSlide11.xml" ContentType="application/vnd.openxmlformats-officedocument.presentationml.notesSlide+xml"/>
  <Override PartName="/ppt/charts/chart13.xml" ContentType="application/vnd.openxmlformats-officedocument.drawingml.chart+xml"/>
  <Override PartName="/ppt/tags/tag15.xml" ContentType="application/vnd.openxmlformats-officedocument.presentationml.tags+xml"/>
  <Override PartName="/ppt/notesSlides/notesSlide12.xml" ContentType="application/vnd.openxmlformats-officedocument.presentationml.notesSlide+xml"/>
  <Override PartName="/ppt/charts/chart14.xml" ContentType="application/vnd.openxmlformats-officedocument.drawingml.chart+xml"/>
  <Override PartName="/ppt/charts/style5.xml" ContentType="application/vnd.ms-office.chartstyle+xml"/>
  <Override PartName="/ppt/charts/colors5.xml" ContentType="application/vnd.ms-office.chartcolorstyle+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2" r:id="rId1"/>
  </p:sldMasterIdLst>
  <p:notesMasterIdLst>
    <p:notesMasterId r:id="rId16"/>
  </p:notesMasterIdLst>
  <p:sldIdLst>
    <p:sldId id="442" r:id="rId2"/>
    <p:sldId id="941" r:id="rId3"/>
    <p:sldId id="259" r:id="rId4"/>
    <p:sldId id="260" r:id="rId5"/>
    <p:sldId id="264" r:id="rId6"/>
    <p:sldId id="267" r:id="rId7"/>
    <p:sldId id="273" r:id="rId8"/>
    <p:sldId id="945" r:id="rId9"/>
    <p:sldId id="268" r:id="rId10"/>
    <p:sldId id="942" r:id="rId11"/>
    <p:sldId id="277" r:id="rId12"/>
    <p:sldId id="276" r:id="rId13"/>
    <p:sldId id="265" r:id="rId14"/>
    <p:sldId id="443" r:id="rId15"/>
  </p:sldIdLst>
  <p:sldSz cx="12192000" cy="6858000"/>
  <p:notesSz cx="6858000" cy="9144000"/>
  <p:custDataLst>
    <p:tags r:id="rId17"/>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7" userDrawn="1">
          <p15:clr>
            <a:srgbClr val="A4A3A4"/>
          </p15:clr>
        </p15:guide>
        <p15:guide id="2" pos="751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4D4D4D"/>
    <a:srgbClr val="0054A8"/>
    <a:srgbClr val="969696"/>
    <a:srgbClr val="AAAAAA"/>
    <a:srgbClr val="EAEAEA"/>
    <a:srgbClr val="000000"/>
    <a:srgbClr val="F0F0F0"/>
    <a:srgbClr val="BDD6D9"/>
    <a:srgbClr val="FFBE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817EA92-75D0-4044-A80A-286907CE0DDB}">
  <a:tblStyle styleId="{0817EA92-75D0-4044-A80A-286907CE0DDB}" styleName="1. VCI-Blau">
    <a:wholeTbl>
      <a:tcTxStyle>
        <a:fontRef idx="minor">
          <a:scrgbClr r="0" g="0" b="0"/>
        </a:fontRef>
        <a:srgbClr val="000000"/>
      </a:tcTxStyle>
      <a:tcStyle>
        <a:tcBdr>
          <a:left>
            <a:lnRef idx="1">
              <a:srgbClr val="004A94"/>
            </a:lnRef>
          </a:left>
          <a:right>
            <a:lnRef idx="1">
              <a:srgbClr val="004A94"/>
            </a:lnRef>
          </a:right>
          <a:top>
            <a:lnRef idx="1">
              <a:srgbClr val="004A94"/>
            </a:lnRef>
          </a:top>
          <a:bottom>
            <a:lnRef idx="1">
              <a:srgbClr val="004A94"/>
            </a:lnRef>
          </a:bottom>
          <a:insideH>
            <a:lnRef idx="1">
              <a:srgbClr val="004A94"/>
            </a:lnRef>
          </a:insideH>
          <a:insideV>
            <a:ln>
              <a:noFill/>
            </a:ln>
          </a:insideV>
        </a:tcBdr>
        <a:fill>
          <a:noFill/>
        </a:fill>
      </a:tcStyle>
    </a:wholeTbl>
    <a:lastRow>
      <a:tcTxStyle b="on"/>
      <a:tcStyle>
        <a:tcBdr>
          <a:top>
            <a:ln w="50800" cmpd="dbl">
              <a:solidFill>
                <a:srgbClr val="004A94"/>
              </a:solidFill>
            </a:ln>
          </a:top>
        </a:tcBdr>
      </a:tcStyle>
    </a:lastRow>
    <a:firstRow>
      <a:tcTxStyle b="on">
        <a:fontRef idx="minor">
          <a:scrgbClr r="0" g="0" b="0"/>
        </a:fontRef>
        <a:srgbClr val="FFFFFF"/>
      </a:tcTxStyle>
      <a:tcStyle>
        <a:tcBdr/>
        <a:fillRef idx="1">
          <a:srgbClr val="004A94"/>
        </a:fillRef>
      </a:tcStyle>
    </a:firstRow>
  </a:tblStyle>
  <a:tblStyle styleId="{0817EA92-75D0-4044-A80A-286907CE0D02}" styleName="1. VCI-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BEA">
              <a:alpha val="100000"/>
            </a:srgbClr>
          </a:solidFill>
        </a:fill>
      </a:tcStyle>
    </a:band1H>
    <a:band2H>
      <a:tcStyle>
        <a:tcBdr/>
      </a:tcStyle>
    </a:band2H>
    <a:lastRow>
      <a:tcTxStyle b="on"/>
      <a:tcStyle>
        <a:tcBdr>
          <a:top>
            <a:ln w="7500" cmpd="sng">
              <a:solidFill>
                <a:srgbClr val="004A94"/>
              </a:solidFill>
            </a:ln>
          </a:top>
        </a:tcBdr>
        <a:fill>
          <a:noFill/>
        </a:fill>
      </a:tcStyle>
    </a:lastRow>
    <a:firstRow>
      <a:tcTxStyle b="on">
        <a:fontRef idx="minor">
          <a:scrgbClr r="0" g="0" b="0"/>
        </a:fontRef>
        <a:srgbClr val="004A94"/>
      </a:tcTxStyle>
      <a:tcStyle>
        <a:tcBdr>
          <a:bottom>
            <a:ln w="7500" cmpd="sng">
              <a:solidFill>
                <a:srgbClr val="004A94"/>
              </a:solidFill>
            </a:ln>
          </a:bottom>
        </a:tcBdr>
        <a:fill>
          <a:noFill/>
        </a:fill>
      </a:tcStyle>
    </a:firstRow>
  </a:tblStyle>
  <a:tblStyle styleId="{0817EA92-75D0-4044-A80A-286907CE0D03}" styleName="2. VCI-Dunkelblau">
    <a:wholeTbl>
      <a:tcTxStyle>
        <a:fontRef idx="minor">
          <a:scrgbClr r="0" g="0" b="0"/>
        </a:fontRef>
        <a:srgbClr val="000000"/>
      </a:tcTxStyle>
      <a:tcStyle>
        <a:tcBdr>
          <a:left>
            <a:lnRef idx="1">
              <a:srgbClr val="003061"/>
            </a:lnRef>
          </a:left>
          <a:right>
            <a:lnRef idx="1">
              <a:srgbClr val="003061"/>
            </a:lnRef>
          </a:right>
          <a:top>
            <a:lnRef idx="1">
              <a:srgbClr val="003061"/>
            </a:lnRef>
          </a:top>
          <a:bottom>
            <a:lnRef idx="1">
              <a:srgbClr val="003061"/>
            </a:lnRef>
          </a:bottom>
          <a:insideH>
            <a:lnRef idx="1">
              <a:srgbClr val="003061"/>
            </a:lnRef>
          </a:insideH>
          <a:insideV>
            <a:ln>
              <a:noFill/>
            </a:ln>
          </a:insideV>
        </a:tcBdr>
        <a:fill>
          <a:noFill/>
        </a:fill>
      </a:tcStyle>
    </a:wholeTbl>
    <a:lastRow>
      <a:tcTxStyle b="on"/>
      <a:tcStyle>
        <a:tcBdr>
          <a:top>
            <a:ln w="50800" cmpd="dbl">
              <a:solidFill>
                <a:srgbClr val="003061"/>
              </a:solidFill>
            </a:ln>
          </a:top>
        </a:tcBdr>
      </a:tcStyle>
    </a:lastRow>
    <a:firstRow>
      <a:tcTxStyle b="on">
        <a:fontRef idx="minor">
          <a:scrgbClr r="0" g="0" b="0"/>
        </a:fontRef>
        <a:srgbClr val="FFFFFF"/>
      </a:tcTxStyle>
      <a:tcStyle>
        <a:tcBdr/>
        <a:fillRef idx="1">
          <a:srgbClr val="003061"/>
        </a:fillRef>
      </a:tcStyle>
    </a:firstRow>
  </a:tblStyle>
  <a:tblStyle styleId="{0817EA92-75D0-4044-A80A-286907CE0D04}" styleName="2. VCI-Dunke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6DF">
              <a:alpha val="100000"/>
            </a:srgbClr>
          </a:solidFill>
        </a:fill>
      </a:tcStyle>
    </a:band1H>
    <a:band2H>
      <a:tcStyle>
        <a:tcBdr/>
      </a:tcStyle>
    </a:band2H>
    <a:lastRow>
      <a:tcTxStyle b="on"/>
      <a:tcStyle>
        <a:tcBdr>
          <a:top>
            <a:ln w="7500" cmpd="sng">
              <a:solidFill>
                <a:srgbClr val="003061"/>
              </a:solidFill>
            </a:ln>
          </a:top>
        </a:tcBdr>
        <a:fill>
          <a:noFill/>
        </a:fill>
      </a:tcStyle>
    </a:lastRow>
    <a:firstRow>
      <a:tcTxStyle b="on">
        <a:fontRef idx="minor">
          <a:scrgbClr r="0" g="0" b="0"/>
        </a:fontRef>
        <a:srgbClr val="003061"/>
      </a:tcTxStyle>
      <a:tcStyle>
        <a:tcBdr>
          <a:bottom>
            <a:ln w="7500" cmpd="sng">
              <a:solidFill>
                <a:srgbClr val="003061"/>
              </a:solidFill>
            </a:ln>
          </a:bottom>
        </a:tcBdr>
        <a:fill>
          <a:noFill/>
        </a:fill>
      </a:tcStyle>
    </a:firstRow>
  </a:tblStyle>
  <a:tblStyle styleId="{0817EA92-75D0-4044-A80A-286907CE0D05}" styleName="3. VCI-Orange">
    <a:wholeTbl>
      <a:tcTxStyle>
        <a:fontRef idx="minor">
          <a:scrgbClr r="0" g="0" b="0"/>
        </a:fontRef>
        <a:srgbClr val="000000"/>
      </a:tcTxStyle>
      <a:tcStyle>
        <a:tcBdr>
          <a:left>
            <a:lnRef idx="1">
              <a:srgbClr val="FF5C33"/>
            </a:lnRef>
          </a:left>
          <a:right>
            <a:lnRef idx="1">
              <a:srgbClr val="FF5C33"/>
            </a:lnRef>
          </a:right>
          <a:top>
            <a:lnRef idx="1">
              <a:srgbClr val="FF5C33"/>
            </a:lnRef>
          </a:top>
          <a:bottom>
            <a:lnRef idx="1">
              <a:srgbClr val="FF5C33"/>
            </a:lnRef>
          </a:bottom>
          <a:insideH>
            <a:lnRef idx="1">
              <a:srgbClr val="FF5C33"/>
            </a:lnRef>
          </a:insideH>
          <a:insideV>
            <a:ln>
              <a:noFill/>
            </a:ln>
          </a:insideV>
        </a:tcBdr>
        <a:fill>
          <a:noFill/>
        </a:fill>
      </a:tcStyle>
    </a:wholeTbl>
    <a:lastRow>
      <a:tcTxStyle b="on"/>
      <a:tcStyle>
        <a:tcBdr>
          <a:top>
            <a:ln w="50800" cmpd="dbl">
              <a:solidFill>
                <a:srgbClr val="FF5C33"/>
              </a:solidFill>
            </a:ln>
          </a:top>
        </a:tcBdr>
      </a:tcStyle>
    </a:lastRow>
    <a:firstRow>
      <a:tcTxStyle b="on">
        <a:fontRef idx="minor">
          <a:scrgbClr r="0" g="0" b="0"/>
        </a:fontRef>
        <a:srgbClr val="FFFFFF"/>
      </a:tcTxStyle>
      <a:tcStyle>
        <a:tcBdr/>
        <a:fillRef idx="1">
          <a:srgbClr val="FF5C33"/>
        </a:fillRef>
      </a:tcStyle>
    </a:firstRow>
  </a:tblStyle>
  <a:tblStyle styleId="{0817EA92-75D0-4044-A80A-286907CE0D06}" styleName="3. VCI-Orang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FDED6">
              <a:alpha val="100000"/>
            </a:srgbClr>
          </a:solidFill>
        </a:fill>
      </a:tcStyle>
    </a:band1H>
    <a:band2H>
      <a:tcStyle>
        <a:tcBdr/>
      </a:tcStyle>
    </a:band2H>
    <a:lastRow>
      <a:tcTxStyle b="on"/>
      <a:tcStyle>
        <a:tcBdr>
          <a:top>
            <a:ln w="7500" cmpd="sng">
              <a:solidFill>
                <a:srgbClr val="FF5C33"/>
              </a:solidFill>
            </a:ln>
          </a:top>
        </a:tcBdr>
        <a:fill>
          <a:noFill/>
        </a:fill>
      </a:tcStyle>
    </a:lastRow>
    <a:firstRow>
      <a:tcTxStyle b="on">
        <a:fontRef idx="minor">
          <a:scrgbClr r="0" g="0" b="0"/>
        </a:fontRef>
        <a:srgbClr val="FF5C33"/>
      </a:tcTxStyle>
      <a:tcStyle>
        <a:tcBdr>
          <a:bottom>
            <a:ln w="7500" cmpd="sng">
              <a:solidFill>
                <a:srgbClr val="FF5C33"/>
              </a:solidFill>
            </a:ln>
          </a:bottom>
        </a:tcBdr>
        <a:fill>
          <a:noFill/>
        </a:fill>
      </a:tcStyle>
    </a:firstRow>
  </a:tblStyle>
  <a:tblStyle styleId="{0817EA92-75D0-4044-A80A-286907CE0D07}" styleName="4. VCI-Sand">
    <a:wholeTbl>
      <a:tcTxStyle>
        <a:fontRef idx="minor">
          <a:scrgbClr r="0" g="0" b="0"/>
        </a:fontRef>
        <a:srgbClr val="000000"/>
      </a:tcTxStyle>
      <a:tcStyle>
        <a:tcBdr>
          <a:left>
            <a:lnRef idx="1">
              <a:srgbClr val="BE9528"/>
            </a:lnRef>
          </a:left>
          <a:right>
            <a:lnRef idx="1">
              <a:srgbClr val="BE9528"/>
            </a:lnRef>
          </a:right>
          <a:top>
            <a:lnRef idx="1">
              <a:srgbClr val="BE9528"/>
            </a:lnRef>
          </a:top>
          <a:bottom>
            <a:lnRef idx="1">
              <a:srgbClr val="BE9528"/>
            </a:lnRef>
          </a:bottom>
          <a:insideH>
            <a:lnRef idx="1">
              <a:srgbClr val="BE9528"/>
            </a:lnRef>
          </a:insideH>
          <a:insideV>
            <a:ln>
              <a:noFill/>
            </a:ln>
          </a:insideV>
        </a:tcBdr>
        <a:fill>
          <a:noFill/>
        </a:fill>
      </a:tcStyle>
    </a:wholeTbl>
    <a:lastRow>
      <a:tcTxStyle b="on"/>
      <a:tcStyle>
        <a:tcBdr>
          <a:top>
            <a:ln w="50800" cmpd="dbl">
              <a:solidFill>
                <a:srgbClr val="BE9528"/>
              </a:solidFill>
            </a:ln>
          </a:top>
        </a:tcBdr>
      </a:tcStyle>
    </a:lastRow>
    <a:firstRow>
      <a:tcTxStyle b="on">
        <a:fontRef idx="minor">
          <a:scrgbClr r="0" g="0" b="0"/>
        </a:fontRef>
        <a:srgbClr val="FFFFFF"/>
      </a:tcTxStyle>
      <a:tcStyle>
        <a:tcBdr/>
        <a:fillRef idx="1">
          <a:srgbClr val="BE9528"/>
        </a:fillRef>
      </a:tcStyle>
    </a:firstRow>
  </a:tblStyle>
  <a:tblStyle styleId="{0817EA92-75D0-4044-A80A-286907CE0D08}" styleName="4. VCI-Sand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2EAD4">
              <a:alpha val="100000"/>
            </a:srgbClr>
          </a:solidFill>
        </a:fill>
      </a:tcStyle>
    </a:band1H>
    <a:band2H>
      <a:tcStyle>
        <a:tcBdr/>
      </a:tcStyle>
    </a:band2H>
    <a:lastRow>
      <a:tcTxStyle b="on"/>
      <a:tcStyle>
        <a:tcBdr>
          <a:top>
            <a:ln w="7500" cmpd="sng">
              <a:solidFill>
                <a:srgbClr val="BE9528"/>
              </a:solidFill>
            </a:ln>
          </a:top>
        </a:tcBdr>
        <a:fill>
          <a:noFill/>
        </a:fill>
      </a:tcStyle>
    </a:lastRow>
    <a:firstRow>
      <a:tcTxStyle b="on">
        <a:fontRef idx="minor">
          <a:scrgbClr r="0" g="0" b="0"/>
        </a:fontRef>
        <a:srgbClr val="BE9528"/>
      </a:tcTxStyle>
      <a:tcStyle>
        <a:tcBdr>
          <a:bottom>
            <a:ln w="7500" cmpd="sng">
              <a:solidFill>
                <a:srgbClr val="BE9528"/>
              </a:solidFill>
            </a:ln>
          </a:bottom>
        </a:tcBdr>
        <a:fill>
          <a:noFill/>
        </a:fill>
      </a:tcStyle>
    </a:firstRow>
  </a:tblStyle>
  <a:tblStyle styleId="{0817EA92-75D0-4044-A80A-286907CE0D09}" styleName="5. VCI-Petrol">
    <a:wholeTbl>
      <a:tcTxStyle>
        <a:fontRef idx="minor">
          <a:scrgbClr r="0" g="0" b="0"/>
        </a:fontRef>
        <a:srgbClr val="000000"/>
      </a:tcTxStyle>
      <a:tcStyle>
        <a:tcBdr>
          <a:left>
            <a:lnRef idx="1">
              <a:srgbClr val="166E79"/>
            </a:lnRef>
          </a:left>
          <a:right>
            <a:lnRef idx="1">
              <a:srgbClr val="166E79"/>
            </a:lnRef>
          </a:right>
          <a:top>
            <a:lnRef idx="1">
              <a:srgbClr val="166E79"/>
            </a:lnRef>
          </a:top>
          <a:bottom>
            <a:lnRef idx="1">
              <a:srgbClr val="166E79"/>
            </a:lnRef>
          </a:bottom>
          <a:insideH>
            <a:lnRef idx="1">
              <a:srgbClr val="166E79"/>
            </a:lnRef>
          </a:insideH>
          <a:insideV>
            <a:ln>
              <a:noFill/>
            </a:ln>
          </a:insideV>
        </a:tcBdr>
        <a:fill>
          <a:noFill/>
        </a:fill>
      </a:tcStyle>
    </a:wholeTbl>
    <a:lastRow>
      <a:tcTxStyle b="on"/>
      <a:tcStyle>
        <a:tcBdr>
          <a:top>
            <a:ln w="50800" cmpd="dbl">
              <a:solidFill>
                <a:srgbClr val="166E79"/>
              </a:solidFill>
            </a:ln>
          </a:top>
        </a:tcBdr>
      </a:tcStyle>
    </a:lastRow>
    <a:firstRow>
      <a:tcTxStyle b="on">
        <a:fontRef idx="minor">
          <a:scrgbClr r="0" g="0" b="0"/>
        </a:fontRef>
        <a:srgbClr val="FFFFFF"/>
      </a:tcTxStyle>
      <a:tcStyle>
        <a:tcBdr/>
        <a:fillRef idx="1">
          <a:srgbClr val="166E79"/>
        </a:fillRef>
      </a:tcStyle>
    </a:firstRow>
  </a:tblStyle>
  <a:tblStyle styleId="{0817EA92-75D0-4044-A80A-286907CE0D10}" styleName="5. VCI-Petrol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0E2E4">
              <a:alpha val="100000"/>
            </a:srgbClr>
          </a:solidFill>
        </a:fill>
      </a:tcStyle>
    </a:band1H>
    <a:band2H>
      <a:tcStyle>
        <a:tcBdr/>
      </a:tcStyle>
    </a:band2H>
    <a:lastRow>
      <a:tcTxStyle b="on"/>
      <a:tcStyle>
        <a:tcBdr>
          <a:top>
            <a:ln w="7500" cmpd="sng">
              <a:solidFill>
                <a:srgbClr val="166E79"/>
              </a:solidFill>
            </a:ln>
          </a:top>
        </a:tcBdr>
        <a:fill>
          <a:noFill/>
        </a:fill>
      </a:tcStyle>
    </a:lastRow>
    <a:firstRow>
      <a:tcTxStyle b="on">
        <a:fontRef idx="minor">
          <a:scrgbClr r="0" g="0" b="0"/>
        </a:fontRef>
        <a:srgbClr val="166E79"/>
      </a:tcTxStyle>
      <a:tcStyle>
        <a:tcBdr>
          <a:bottom>
            <a:ln w="7500" cmpd="sng">
              <a:solidFill>
                <a:srgbClr val="166E79"/>
              </a:solidFill>
            </a:ln>
          </a:bottom>
        </a:tcBdr>
        <a:fill>
          <a:noFill/>
        </a:fill>
      </a:tcStyle>
    </a:firstRow>
  </a:tblStyle>
  <a:tblStyle styleId="{0817EA92-75D0-4044-A80A-286907CE0D11}" styleName="6. VCI-Purple">
    <a:wholeTbl>
      <a:tcTxStyle>
        <a:fontRef idx="minor">
          <a:scrgbClr r="0" g="0" b="0"/>
        </a:fontRef>
        <a:srgbClr val="000000"/>
      </a:tcTxStyle>
      <a:tcStyle>
        <a:tcBdr>
          <a:left>
            <a:lnRef idx="1">
              <a:srgbClr val="623C72"/>
            </a:lnRef>
          </a:left>
          <a:right>
            <a:lnRef idx="1">
              <a:srgbClr val="623C72"/>
            </a:lnRef>
          </a:right>
          <a:top>
            <a:lnRef idx="1">
              <a:srgbClr val="623C72"/>
            </a:lnRef>
          </a:top>
          <a:bottom>
            <a:lnRef idx="1">
              <a:srgbClr val="623C72"/>
            </a:lnRef>
          </a:bottom>
          <a:insideH>
            <a:lnRef idx="1">
              <a:srgbClr val="623C72"/>
            </a:lnRef>
          </a:insideH>
          <a:insideV>
            <a:ln>
              <a:noFill/>
            </a:ln>
          </a:insideV>
        </a:tcBdr>
        <a:fill>
          <a:noFill/>
        </a:fill>
      </a:tcStyle>
    </a:wholeTbl>
    <a:lastRow>
      <a:tcTxStyle b="on"/>
      <a:tcStyle>
        <a:tcBdr>
          <a:top>
            <a:ln w="50800" cmpd="dbl">
              <a:solidFill>
                <a:srgbClr val="623C72"/>
              </a:solidFill>
            </a:ln>
          </a:top>
        </a:tcBdr>
      </a:tcStyle>
    </a:lastRow>
    <a:firstRow>
      <a:tcTxStyle b="on">
        <a:fontRef idx="minor">
          <a:scrgbClr r="0" g="0" b="0"/>
        </a:fontRef>
        <a:srgbClr val="FFFFFF"/>
      </a:tcTxStyle>
      <a:tcStyle>
        <a:tcBdr/>
        <a:fillRef idx="1">
          <a:srgbClr val="623C72"/>
        </a:fillRef>
      </a:tcStyle>
    </a:firstRow>
  </a:tblStyle>
  <a:tblStyle styleId="{0817EA92-75D0-4044-A80A-286907CE0D12}" styleName="6. VCI-Purpl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E0D8E3">
              <a:alpha val="100000"/>
            </a:srgbClr>
          </a:solidFill>
        </a:fill>
      </a:tcStyle>
    </a:band1H>
    <a:band2H>
      <a:tcStyle>
        <a:tcBdr/>
      </a:tcStyle>
    </a:band2H>
    <a:lastRow>
      <a:tcTxStyle b="on"/>
      <a:tcStyle>
        <a:tcBdr>
          <a:top>
            <a:ln w="7500" cmpd="sng">
              <a:solidFill>
                <a:srgbClr val="623C72"/>
              </a:solidFill>
            </a:ln>
          </a:top>
        </a:tcBdr>
        <a:fill>
          <a:noFill/>
        </a:fill>
      </a:tcStyle>
    </a:lastRow>
    <a:firstRow>
      <a:tcTxStyle b="on">
        <a:fontRef idx="minor">
          <a:scrgbClr r="0" g="0" b="0"/>
        </a:fontRef>
        <a:srgbClr val="623C72"/>
      </a:tcTxStyle>
      <a:tcStyle>
        <a:tcBdr>
          <a:bottom>
            <a:ln w="7500" cmpd="sng">
              <a:solidFill>
                <a:srgbClr val="623C72"/>
              </a:solidFill>
            </a:ln>
          </a:bottom>
        </a:tcBdr>
        <a:fill>
          <a:noFill/>
        </a:fill>
      </a:tcStyle>
    </a:firstRow>
  </a:tblStyle>
  <a:tblStyle styleId="{0817EA92-75D0-4044-A80A-286907CE0D13}" styleName="7. VCI-Berry">
    <a:wholeTbl>
      <a:tcTxStyle>
        <a:fontRef idx="minor">
          <a:scrgbClr r="0" g="0" b="0"/>
        </a:fontRef>
        <a:srgbClr val="000000"/>
      </a:tcTxStyle>
      <a:tcStyle>
        <a:tcBdr>
          <a:left>
            <a:lnRef idx="1">
              <a:srgbClr val="B22063"/>
            </a:lnRef>
          </a:left>
          <a:right>
            <a:lnRef idx="1">
              <a:srgbClr val="B22063"/>
            </a:lnRef>
          </a:right>
          <a:top>
            <a:lnRef idx="1">
              <a:srgbClr val="B22063"/>
            </a:lnRef>
          </a:top>
          <a:bottom>
            <a:lnRef idx="1">
              <a:srgbClr val="B22063"/>
            </a:lnRef>
          </a:bottom>
          <a:insideH>
            <a:lnRef idx="1">
              <a:srgbClr val="B22063"/>
            </a:lnRef>
          </a:insideH>
          <a:insideV>
            <a:ln>
              <a:noFill/>
            </a:ln>
          </a:insideV>
        </a:tcBdr>
        <a:fill>
          <a:noFill/>
        </a:fill>
      </a:tcStyle>
    </a:wholeTbl>
    <a:lastRow>
      <a:tcTxStyle b="on"/>
      <a:tcStyle>
        <a:tcBdr>
          <a:top>
            <a:ln w="50800" cmpd="dbl">
              <a:solidFill>
                <a:srgbClr val="B22063"/>
              </a:solidFill>
            </a:ln>
          </a:top>
        </a:tcBdr>
      </a:tcStyle>
    </a:lastRow>
    <a:firstRow>
      <a:tcTxStyle b="on">
        <a:fontRef idx="minor">
          <a:scrgbClr r="0" g="0" b="0"/>
        </a:fontRef>
        <a:srgbClr val="FFFFFF"/>
      </a:tcTxStyle>
      <a:tcStyle>
        <a:tcBdr/>
        <a:fillRef idx="1">
          <a:srgbClr val="B22063"/>
        </a:fillRef>
      </a:tcStyle>
    </a:firstRow>
  </a:tblStyle>
  <a:tblStyle styleId="{0817EA92-75D0-4044-A80A-286907CE0D14}" styleName="7. VCI-Berry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0D2E0">
              <a:alpha val="100000"/>
            </a:srgbClr>
          </a:solidFill>
        </a:fill>
      </a:tcStyle>
    </a:band1H>
    <a:band2H>
      <a:tcStyle>
        <a:tcBdr/>
      </a:tcStyle>
    </a:band2H>
    <a:lastRow>
      <a:tcTxStyle b="on"/>
      <a:tcStyle>
        <a:tcBdr>
          <a:top>
            <a:ln w="7500" cmpd="sng">
              <a:solidFill>
                <a:srgbClr val="B22063"/>
              </a:solidFill>
            </a:ln>
          </a:top>
        </a:tcBdr>
        <a:fill>
          <a:noFill/>
        </a:fill>
      </a:tcStyle>
    </a:lastRow>
    <a:firstRow>
      <a:tcTxStyle b="on">
        <a:fontRef idx="minor">
          <a:scrgbClr r="0" g="0" b="0"/>
        </a:fontRef>
        <a:srgbClr val="B22063"/>
      </a:tcTxStyle>
      <a:tcStyle>
        <a:tcBdr>
          <a:bottom>
            <a:ln w="7500" cmpd="sng">
              <a:solidFill>
                <a:srgbClr val="B22063"/>
              </a:solidFill>
            </a:ln>
          </a:bottom>
        </a:tcBdr>
        <a:fill>
          <a:noFill/>
        </a:fill>
      </a:tcStyle>
    </a:firstRow>
  </a:tblStyle>
  <a:tblStyle styleId="{0817EA92-75D0-4044-A80A-286907CE0D15}" styleName="8. VCI-Hellblau">
    <a:wholeTbl>
      <a:tcTxStyle>
        <a:fontRef idx="minor">
          <a:scrgbClr r="0" g="0" b="0"/>
        </a:fontRef>
        <a:srgbClr val="000000"/>
      </a:tcTxStyle>
      <a:tcStyle>
        <a:tcBdr>
          <a:left>
            <a:lnRef idx="1">
              <a:srgbClr val="3080B2"/>
            </a:lnRef>
          </a:left>
          <a:right>
            <a:lnRef idx="1">
              <a:srgbClr val="3080B2"/>
            </a:lnRef>
          </a:right>
          <a:top>
            <a:lnRef idx="1">
              <a:srgbClr val="3080B2"/>
            </a:lnRef>
          </a:top>
          <a:bottom>
            <a:lnRef idx="1">
              <a:srgbClr val="3080B2"/>
            </a:lnRef>
          </a:bottom>
          <a:insideH>
            <a:lnRef idx="1">
              <a:srgbClr val="3080B2"/>
            </a:lnRef>
          </a:insideH>
          <a:insideV>
            <a:ln>
              <a:noFill/>
            </a:ln>
          </a:insideV>
        </a:tcBdr>
        <a:fill>
          <a:noFill/>
        </a:fill>
      </a:tcStyle>
    </a:wholeTbl>
    <a:lastRow>
      <a:tcTxStyle b="on"/>
      <a:tcStyle>
        <a:tcBdr>
          <a:top>
            <a:ln w="50800" cmpd="dbl">
              <a:solidFill>
                <a:srgbClr val="3080B2"/>
              </a:solidFill>
            </a:ln>
          </a:top>
        </a:tcBdr>
      </a:tcStyle>
    </a:lastRow>
    <a:firstRow>
      <a:tcTxStyle b="on">
        <a:fontRef idx="minor">
          <a:scrgbClr r="0" g="0" b="0"/>
        </a:fontRef>
        <a:srgbClr val="FFFFFF"/>
      </a:tcTxStyle>
      <a:tcStyle>
        <a:tcBdr/>
        <a:fillRef idx="1">
          <a:srgbClr val="3080B2"/>
        </a:fillRef>
      </a:tcStyle>
    </a:firstRow>
  </a:tblStyle>
  <a:tblStyle styleId="{0817EA92-75D0-4044-A80A-286907CE0D16}" styleName="8. VCI-Hel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6E6F0">
              <a:alpha val="100000"/>
            </a:srgbClr>
          </a:solidFill>
        </a:fill>
      </a:tcStyle>
    </a:band1H>
    <a:band2H>
      <a:tcStyle>
        <a:tcBdr/>
      </a:tcStyle>
    </a:band2H>
    <a:lastRow>
      <a:tcTxStyle b="on"/>
      <a:tcStyle>
        <a:tcBdr>
          <a:top>
            <a:ln w="7500" cmpd="sng">
              <a:solidFill>
                <a:srgbClr val="3080B2"/>
              </a:solidFill>
            </a:ln>
          </a:top>
        </a:tcBdr>
        <a:fill>
          <a:noFill/>
        </a:fill>
      </a:tcStyle>
    </a:lastRow>
    <a:firstRow>
      <a:tcTxStyle b="on">
        <a:fontRef idx="minor">
          <a:scrgbClr r="0" g="0" b="0"/>
        </a:fontRef>
        <a:srgbClr val="3080B2"/>
      </a:tcTxStyle>
      <a:tcStyle>
        <a:tcBdr>
          <a:bottom>
            <a:ln w="7500" cmpd="sng">
              <a:solidFill>
                <a:srgbClr val="3080B2"/>
              </a:solidFill>
            </a:ln>
          </a:bottom>
        </a:tcBdr>
        <a:fill>
          <a:noFill/>
        </a:fill>
      </a:tcStyle>
    </a:firstRow>
  </a:tblStyle>
  <a:tblStyle styleId="{0817EA92-75D0-4044-A80A-286907CE0D17}" styleName="9. VCI-Gruen">
    <a:wholeTbl>
      <a:tcTxStyle>
        <a:fontRef idx="minor">
          <a:scrgbClr r="0" g="0" b="0"/>
        </a:fontRef>
        <a:srgbClr val="000000"/>
      </a:tcTxStyle>
      <a:tcStyle>
        <a:tcBdr>
          <a:left>
            <a:lnRef idx="1">
              <a:srgbClr val="5A7916"/>
            </a:lnRef>
          </a:left>
          <a:right>
            <a:lnRef idx="1">
              <a:srgbClr val="5A7916"/>
            </a:lnRef>
          </a:right>
          <a:top>
            <a:lnRef idx="1">
              <a:srgbClr val="5A7916"/>
            </a:lnRef>
          </a:top>
          <a:bottom>
            <a:lnRef idx="1">
              <a:srgbClr val="5A7916"/>
            </a:lnRef>
          </a:bottom>
          <a:insideH>
            <a:lnRef idx="1">
              <a:srgbClr val="5A7916"/>
            </a:lnRef>
          </a:insideH>
          <a:insideV>
            <a:ln>
              <a:noFill/>
            </a:ln>
          </a:insideV>
        </a:tcBdr>
        <a:fill>
          <a:noFill/>
        </a:fill>
      </a:tcStyle>
    </a:wholeTbl>
    <a:lastRow>
      <a:tcTxStyle b="on"/>
      <a:tcStyle>
        <a:tcBdr>
          <a:top>
            <a:ln w="50800" cmpd="dbl">
              <a:solidFill>
                <a:srgbClr val="5A7916"/>
              </a:solidFill>
            </a:ln>
          </a:top>
        </a:tcBdr>
      </a:tcStyle>
    </a:lastRow>
    <a:firstRow>
      <a:tcTxStyle b="on">
        <a:fontRef idx="minor">
          <a:scrgbClr r="0" g="0" b="0"/>
        </a:fontRef>
        <a:srgbClr val="FFFFFF"/>
      </a:tcTxStyle>
      <a:tcStyle>
        <a:tcBdr/>
        <a:fillRef idx="1">
          <a:srgbClr val="5A7916"/>
        </a:fillRef>
      </a:tcStyle>
    </a:firstRow>
  </a:tblStyle>
  <a:tblStyle styleId="{0817EA92-75D0-4044-A80A-286907CE0D18}" styleName="9. VCI-Gruen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EE4D0">
              <a:alpha val="100000"/>
            </a:srgbClr>
          </a:solidFill>
        </a:fill>
      </a:tcStyle>
    </a:band1H>
    <a:band2H>
      <a:tcStyle>
        <a:tcBdr/>
      </a:tcStyle>
    </a:band2H>
    <a:lastRow>
      <a:tcTxStyle b="on"/>
      <a:tcStyle>
        <a:tcBdr>
          <a:top>
            <a:ln w="7500" cmpd="sng">
              <a:solidFill>
                <a:srgbClr val="5A7916"/>
              </a:solidFill>
            </a:ln>
          </a:top>
        </a:tcBdr>
        <a:fill>
          <a:noFill/>
        </a:fill>
      </a:tcStyle>
    </a:lastRow>
    <a:firstRow>
      <a:tcTxStyle b="on">
        <a:fontRef idx="minor">
          <a:scrgbClr r="0" g="0" b="0"/>
        </a:fontRef>
        <a:srgbClr val="5A7916"/>
      </a:tcTxStyle>
      <a:tcStyle>
        <a:tcBdr>
          <a:bottom>
            <a:ln w="7500" cmpd="sng">
              <a:solidFill>
                <a:srgbClr val="5A791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1" autoAdjust="0"/>
    <p:restoredTop sz="94920" autoAdjust="0"/>
  </p:normalViewPr>
  <p:slideViewPr>
    <p:cSldViewPr snapToObjects="1" showGuides="1">
      <p:cViewPr varScale="1">
        <p:scale>
          <a:sx n="76" d="100"/>
          <a:sy n="76" d="100"/>
        </p:scale>
        <p:origin x="211" y="58"/>
      </p:cViewPr>
      <p:guideLst>
        <p:guide orient="horz" pos="2387"/>
        <p:guide pos="7514"/>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Objects="1">
      <p:cViewPr varScale="1">
        <p:scale>
          <a:sx n="117" d="100"/>
          <a:sy n="117" d="100"/>
        </p:scale>
        <p:origin x="7668" y="12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Industriepolitik\Foliensatz%20Industrieland%20D\Industrieland%201.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Industriepolitik\Foliensatz%20Industrieland%20D\Industrieland%201.xlsx" TargetMode="External"/></Relationships>
</file>

<file path=ppt/charts/_rels/chart1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Industriepolitik\Foliensatz%20Industrieland%20D\Industrieland%201.xlsx" TargetMode="External"/><Relationship Id="rId2" Type="http://schemas.microsoft.com/office/2011/relationships/chartColorStyle" Target="colors4.xml"/><Relationship Id="rId1" Type="http://schemas.microsoft.com/office/2011/relationships/chartStyle" Target="style4.xml"/></Relationships>
</file>

<file path=ppt/charts/_rels/chart12.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Industriepolitik\Foliensatz%20Industrieland%20D\Industrieland%201.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Industriepolitik\Foliensatz%20Industrieland%20D\Industrieland%201.xlsx" TargetMode="External"/></Relationships>
</file>

<file path=ppt/charts/_rels/chart1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Industriepolitik\Foliensatz%20Industrieland%20D\Industrieland%201.xlsx" TargetMode="External"/><Relationship Id="rId2" Type="http://schemas.microsoft.com/office/2011/relationships/chartColorStyle" Target="colors5.xml"/><Relationship Id="rId1" Type="http://schemas.microsoft.com/office/2011/relationships/chartStyle" Target="style5.xml"/></Relationships>
</file>

<file path=ppt/charts/_rels/chart2.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Industriepolitik\Foliensatz%20Industrieland%20D\Industrieland%20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Industriepolitik\Foliensatz%20Industrieland%20D\Industrieland%20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Industriepolitik\Foliensatz%20Industrieland%20D\Industrieland%201.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Industriepolitik\Foliensatz%20Industrieland%20D\Industrieland%201.xlsx" TargetMode="Externa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vci-daten1\sfvbs\sfvbs\Bereich%20Volkswirtschaft\08%20Politische%20Themen\Industriepolitik\Foliensatz%20Industrieland%20D\Industrieland%201.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Industriepolitik\Foliensatz%20Industrieland%20D\Industrieland%201.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Industriepolitik\Foliensatz%20Industrieland%20D\Industrieland%201.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Industriepolitik\Foliensatz%20Industrieland%20D\Industrieland%20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spc="0" baseline="0">
                <a:solidFill>
                  <a:sysClr val="windowText" lastClr="000000"/>
                </a:solidFill>
                <a:latin typeface="Source Sans Pro" panose="020B0503030403020204" pitchFamily="34" charset="0"/>
                <a:ea typeface="+mn-ea"/>
                <a:cs typeface="+mn-cs"/>
              </a:defRPr>
            </a:pPr>
            <a:r>
              <a:rPr lang="de-DE"/>
              <a:t>BIP</a:t>
            </a:r>
            <a:br>
              <a:rPr lang="de-DE"/>
            </a:br>
            <a:r>
              <a:rPr lang="de-DE" sz="1400" b="0"/>
              <a:t>in Mrd. US-$</a:t>
            </a:r>
          </a:p>
        </c:rich>
      </c:tx>
      <c:overlay val="0"/>
      <c:spPr>
        <a:noFill/>
        <a:ln>
          <a:noFill/>
        </a:ln>
        <a:effectLst/>
      </c:spPr>
      <c:txPr>
        <a:bodyPr rot="0" spcFirstLastPara="1" vertOverflow="ellipsis" vert="horz" wrap="square" anchor="ctr" anchorCtr="1"/>
        <a:lstStyle/>
        <a:p>
          <a:pPr>
            <a:defRPr sz="1680" b="1" i="0" u="none" strike="noStrike" kern="1200" spc="0" baseline="0">
              <a:solidFill>
                <a:sysClr val="windowText" lastClr="000000"/>
              </a:solidFill>
              <a:latin typeface="Source Sans Pro" panose="020B0503030403020204" pitchFamily="34" charset="0"/>
              <a:ea typeface="+mn-ea"/>
              <a:cs typeface="+mn-cs"/>
            </a:defRPr>
          </a:pPr>
          <a:endParaRPr lang="de-DE"/>
        </a:p>
      </c:txPr>
    </c:title>
    <c:autoTitleDeleted val="0"/>
    <c:plotArea>
      <c:layout/>
      <c:barChart>
        <c:barDir val="col"/>
        <c:grouping val="clustered"/>
        <c:varyColors val="0"/>
        <c:ser>
          <c:idx val="0"/>
          <c:order val="0"/>
          <c:tx>
            <c:strRef>
              <c:f>BIP_Ind_FuE!$B$46</c:f>
              <c:strCache>
                <c:ptCount val="1"/>
                <c:pt idx="0">
                  <c:v>EU</c:v>
                </c:pt>
              </c:strCache>
            </c:strRef>
          </c:tx>
          <c:spPr>
            <a:solidFill>
              <a:schemeClr val="accent1"/>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BIP_Ind_FuE!$C$46</c:f>
              <c:numCache>
                <c:formatCode>_-* #,##0\ _€_-;\-* #,##0\ _€_-;_-* "-"??\ _€_-;_-@_-</c:formatCode>
                <c:ptCount val="1"/>
                <c:pt idx="0">
                  <c:v>18411.97</c:v>
                </c:pt>
              </c:numCache>
            </c:numRef>
          </c:val>
          <c:extLst>
            <c:ext xmlns:c16="http://schemas.microsoft.com/office/drawing/2014/chart" uri="{C3380CC4-5D6E-409C-BE32-E72D297353CC}">
              <c16:uniqueId val="{00000000-0766-44DF-A3F6-05B911AAF2B7}"/>
            </c:ext>
          </c:extLst>
        </c:ser>
        <c:ser>
          <c:idx val="1"/>
          <c:order val="1"/>
          <c:tx>
            <c:strRef>
              <c:f>BIP_Ind_FuE!$B$47</c:f>
              <c:strCache>
                <c:ptCount val="1"/>
                <c:pt idx="0">
                  <c:v>USA</c:v>
                </c:pt>
              </c:strCache>
            </c:strRef>
          </c:tx>
          <c:spPr>
            <a:solidFill>
              <a:schemeClr val="accent2"/>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BIP_Ind_FuE!$C$47</c:f>
              <c:numCache>
                <c:formatCode>_-* #,##0\ _€_-;\-* #,##0\ _€_-;_-* "-"??\ _€_-;_-@_-</c:formatCode>
                <c:ptCount val="1"/>
                <c:pt idx="0">
                  <c:v>27360.924999999999</c:v>
                </c:pt>
              </c:numCache>
            </c:numRef>
          </c:val>
          <c:extLst>
            <c:ext xmlns:c16="http://schemas.microsoft.com/office/drawing/2014/chart" uri="{C3380CC4-5D6E-409C-BE32-E72D297353CC}">
              <c16:uniqueId val="{00000001-0766-44DF-A3F6-05B911AAF2B7}"/>
            </c:ext>
          </c:extLst>
        </c:ser>
        <c:ser>
          <c:idx val="2"/>
          <c:order val="2"/>
          <c:tx>
            <c:strRef>
              <c:f>BIP_Ind_FuE!$B$48</c:f>
              <c:strCache>
                <c:ptCount val="1"/>
                <c:pt idx="0">
                  <c:v>China</c:v>
                </c:pt>
              </c:strCache>
            </c:strRef>
          </c:tx>
          <c:spPr>
            <a:solidFill>
              <a:schemeClr val="accent3"/>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BIP_Ind_FuE!$C$48</c:f>
              <c:numCache>
                <c:formatCode>_-* #,##0\ _€_-;\-* #,##0\ _€_-;_-* "-"??\ _€_-;_-@_-</c:formatCode>
                <c:ptCount val="1"/>
                <c:pt idx="0">
                  <c:v>17812.835999999999</c:v>
                </c:pt>
              </c:numCache>
            </c:numRef>
          </c:val>
          <c:extLst>
            <c:ext xmlns:c16="http://schemas.microsoft.com/office/drawing/2014/chart" uri="{C3380CC4-5D6E-409C-BE32-E72D297353CC}">
              <c16:uniqueId val="{00000002-0766-44DF-A3F6-05B911AAF2B7}"/>
            </c:ext>
          </c:extLst>
        </c:ser>
        <c:dLbls>
          <c:dLblPos val="outEnd"/>
          <c:showLegendKey val="0"/>
          <c:showVal val="1"/>
          <c:showCatName val="0"/>
          <c:showSerName val="0"/>
          <c:showPercent val="0"/>
          <c:showBubbleSize val="0"/>
        </c:dLbls>
        <c:gapWidth val="150"/>
        <c:axId val="1318528248"/>
        <c:axId val="1318532184"/>
      </c:barChart>
      <c:catAx>
        <c:axId val="1318528248"/>
        <c:scaling>
          <c:orientation val="minMax"/>
        </c:scaling>
        <c:delete val="1"/>
        <c:axPos val="b"/>
        <c:majorTickMark val="out"/>
        <c:minorTickMark val="none"/>
        <c:tickLblPos val="nextTo"/>
        <c:crossAx val="1318532184"/>
        <c:crosses val="autoZero"/>
        <c:auto val="1"/>
        <c:lblAlgn val="ctr"/>
        <c:lblOffset val="100"/>
        <c:noMultiLvlLbl val="0"/>
      </c:catAx>
      <c:valAx>
        <c:axId val="1318532184"/>
        <c:scaling>
          <c:orientation val="minMax"/>
        </c:scaling>
        <c:delete val="1"/>
        <c:axPos val="l"/>
        <c:numFmt formatCode="_-* #,##0\ _€_-;\-* #,##0\ _€_-;_-* &quot;-&quot;??\ _€_-;_-@_-" sourceLinked="1"/>
        <c:majorTickMark val="out"/>
        <c:minorTickMark val="none"/>
        <c:tickLblPos val="nextTo"/>
        <c:crossAx val="1318528248"/>
        <c:crosses val="autoZero"/>
        <c:crossBetween val="between"/>
      </c:valAx>
      <c:spPr>
        <a:noFill/>
        <a:ln>
          <a:noFill/>
        </a:ln>
        <a:effectLst/>
      </c:spPr>
    </c:plotArea>
    <c:legend>
      <c:legendPos val="b"/>
      <c:layout>
        <c:manualLayout>
          <c:xMode val="edge"/>
          <c:yMode val="edge"/>
          <c:x val="0.20012418524410791"/>
          <c:y val="0.89409667541557303"/>
          <c:w val="0.58270133113156253"/>
          <c:h val="7.8125546806649168E-2"/>
        </c:manualLayout>
      </c:layout>
      <c:overlay val="0"/>
      <c:spPr>
        <a:solidFill>
          <a:schemeClr val="bg1">
            <a:lumMod val="95000"/>
          </a:schemeClr>
        </a:solidFill>
        <a:ln>
          <a:noFill/>
        </a:ln>
        <a:effectLst/>
      </c:spPr>
      <c:txPr>
        <a:bodyPr rot="0" spcFirstLastPara="1" vertOverflow="ellipsis" vert="horz" wrap="square" anchor="ctr" anchorCtr="1"/>
        <a:lstStyle/>
        <a:p>
          <a:pPr rtl="0">
            <a:defRPr sz="14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4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17967260883525007"/>
          <c:w val="0.99823594254562087"/>
          <c:h val="0.72253758245984823"/>
        </c:manualLayout>
      </c:layout>
      <c:barChart>
        <c:barDir val="col"/>
        <c:grouping val="clustered"/>
        <c:varyColors val="0"/>
        <c:ser>
          <c:idx val="2"/>
          <c:order val="2"/>
          <c:tx>
            <c:strRef>
              <c:f>'D Warenexporte'!$E$1</c:f>
              <c:strCache>
                <c:ptCount val="1"/>
                <c:pt idx="0">
                  <c:v> Außenhandelssaldo Industriewaren</c:v>
                </c:pt>
              </c:strCache>
            </c:strRef>
          </c:tx>
          <c:spPr>
            <a:solidFill>
              <a:srgbClr val="BE9528"/>
            </a:solidFill>
          </c:spPr>
          <c:invertIfNegative val="0"/>
          <c:dLbls>
            <c:numFmt formatCode="#,##0" sourceLinked="0"/>
            <c:spPr>
              <a:noFill/>
              <a:ln>
                <a:noFill/>
              </a:ln>
              <a:effectLst/>
            </c:sp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 Warenexporte'!$A$30:$A$43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'D Warenexporte'!$E$30:$E$43</c:f>
              <c:numCache>
                <c:formatCode>_-* #,##0\ _€_-;\-* #,##0\ _€_-;_-* "-"??\ _€_-;_-@_-</c:formatCode>
                <c:ptCount val="14"/>
                <c:pt idx="0">
                  <c:v>234.33490399999994</c:v>
                </c:pt>
                <c:pt idx="1">
                  <c:v>264.68119899999999</c:v>
                </c:pt>
                <c:pt idx="2">
                  <c:v>306.27762300000006</c:v>
                </c:pt>
                <c:pt idx="3">
                  <c:v>306.37667699999997</c:v>
                </c:pt>
                <c:pt idx="4">
                  <c:v>310.31152199999997</c:v>
                </c:pt>
                <c:pt idx="5">
                  <c:v>322.68337799999995</c:v>
                </c:pt>
                <c:pt idx="6">
                  <c:v>325.97476600000005</c:v>
                </c:pt>
                <c:pt idx="7">
                  <c:v>343.72576800000002</c:v>
                </c:pt>
                <c:pt idx="8">
                  <c:v>334.99217799999997</c:v>
                </c:pt>
                <c:pt idx="9">
                  <c:v>327.08446399999991</c:v>
                </c:pt>
                <c:pt idx="10">
                  <c:v>264.857215</c:v>
                </c:pt>
                <c:pt idx="11">
                  <c:v>298.98097599999994</c:v>
                </c:pt>
                <c:pt idx="12">
                  <c:v>271.74725699999999</c:v>
                </c:pt>
                <c:pt idx="13">
                  <c:v>348.02783099999988</c:v>
                </c:pt>
              </c:numCache>
            </c:numRef>
          </c:val>
          <c:extLst>
            <c:ext xmlns:c16="http://schemas.microsoft.com/office/drawing/2014/chart" uri="{C3380CC4-5D6E-409C-BE32-E72D297353CC}">
              <c16:uniqueId val="{00000000-FE06-4842-AE7C-981ADD1289E1}"/>
            </c:ext>
          </c:extLst>
        </c:ser>
        <c:dLbls>
          <c:showLegendKey val="0"/>
          <c:showVal val="1"/>
          <c:showCatName val="0"/>
          <c:showSerName val="0"/>
          <c:showPercent val="0"/>
          <c:showBubbleSize val="0"/>
        </c:dLbls>
        <c:gapWidth val="30"/>
        <c:overlap val="-19"/>
        <c:axId val="715447944"/>
        <c:axId val="422003920"/>
      </c:barChart>
      <c:lineChart>
        <c:grouping val="standard"/>
        <c:varyColors val="0"/>
        <c:ser>
          <c:idx val="0"/>
          <c:order val="0"/>
          <c:tx>
            <c:strRef>
              <c:f>'D Warenexporte'!$C$1</c:f>
              <c:strCache>
                <c:ptCount val="1"/>
                <c:pt idx="0">
                  <c:v> Exporte Industriewaren</c:v>
                </c:pt>
              </c:strCache>
            </c:strRef>
          </c:tx>
          <c:spPr>
            <a:ln w="76200">
              <a:solidFill>
                <a:srgbClr val="004A94"/>
              </a:solidFill>
            </a:ln>
          </c:spPr>
          <c:marker>
            <c:symbol val="none"/>
          </c:marker>
          <c:dLbls>
            <c:numFmt formatCode="#,##0" sourceLinked="0"/>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 Warenexporte'!$A$30:$A$43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'D Warenexporte'!$C$30:$C$43</c:f>
              <c:numCache>
                <c:formatCode>_-* #,##0\ _€_-;\-* #,##0\ _€_-;_-* "-"??\ _€_-;_-@_-</c:formatCode>
                <c:ptCount val="14"/>
                <c:pt idx="0">
                  <c:v>887.64441099999999</c:v>
                </c:pt>
                <c:pt idx="1">
                  <c:v>991.05317700000001</c:v>
                </c:pt>
                <c:pt idx="2">
                  <c:v>1023.2783460000001</c:v>
                </c:pt>
                <c:pt idx="3">
                  <c:v>1017.3222479999999</c:v>
                </c:pt>
                <c:pt idx="4">
                  <c:v>1049.665984</c:v>
                </c:pt>
                <c:pt idx="5">
                  <c:v>1112.669803</c:v>
                </c:pt>
                <c:pt idx="6">
                  <c:v>1127.409797</c:v>
                </c:pt>
                <c:pt idx="7">
                  <c:v>1207.049002</c:v>
                </c:pt>
                <c:pt idx="8">
                  <c:v>1243.063093</c:v>
                </c:pt>
                <c:pt idx="9">
                  <c:v>1250.6548459999999</c:v>
                </c:pt>
                <c:pt idx="10">
                  <c:v>1140.607845</c:v>
                </c:pt>
                <c:pt idx="11">
                  <c:v>1295.4843699999999</c:v>
                </c:pt>
                <c:pt idx="12">
                  <c:v>1484.620537</c:v>
                </c:pt>
                <c:pt idx="13" formatCode="General">
                  <c:v>1475.429046</c:v>
                </c:pt>
              </c:numCache>
            </c:numRef>
          </c:val>
          <c:smooth val="0"/>
          <c:extLst>
            <c:ext xmlns:c16="http://schemas.microsoft.com/office/drawing/2014/chart" uri="{C3380CC4-5D6E-409C-BE32-E72D297353CC}">
              <c16:uniqueId val="{00000001-FE06-4842-AE7C-981ADD1289E1}"/>
            </c:ext>
          </c:extLst>
        </c:ser>
        <c:ser>
          <c:idx val="1"/>
          <c:order val="1"/>
          <c:tx>
            <c:strRef>
              <c:f>'D Warenexporte'!$D$1</c:f>
              <c:strCache>
                <c:ptCount val="1"/>
                <c:pt idx="0">
                  <c:v> Importe Industriewaren</c:v>
                </c:pt>
              </c:strCache>
            </c:strRef>
          </c:tx>
          <c:spPr>
            <a:ln w="76200">
              <a:solidFill>
                <a:srgbClr val="B22063"/>
              </a:solidFill>
            </a:ln>
          </c:spPr>
          <c:marker>
            <c:symbol val="none"/>
          </c:marker>
          <c:dLbls>
            <c:numFmt formatCode="#,##0" sourceLinked="0"/>
            <c:spPr>
              <a:noFill/>
              <a:ln>
                <a:noFill/>
              </a:ln>
              <a:effectLst/>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 Warenexporte'!$A$30:$A$43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'D Warenexporte'!$D$30:$D$43</c:f>
              <c:numCache>
                <c:formatCode>_-* #,##0\ _€_-;\-* #,##0\ _€_-;_-* "-"??\ _€_-;_-@_-</c:formatCode>
                <c:ptCount val="14"/>
                <c:pt idx="0">
                  <c:v>653.30950700000005</c:v>
                </c:pt>
                <c:pt idx="1">
                  <c:v>726.37197800000001</c:v>
                </c:pt>
                <c:pt idx="2">
                  <c:v>717.00072299999999</c:v>
                </c:pt>
                <c:pt idx="3">
                  <c:v>710.94557099999997</c:v>
                </c:pt>
                <c:pt idx="4">
                  <c:v>739.35446200000001</c:v>
                </c:pt>
                <c:pt idx="5">
                  <c:v>789.98642500000005</c:v>
                </c:pt>
                <c:pt idx="6">
                  <c:v>801.43503099999998</c:v>
                </c:pt>
                <c:pt idx="7">
                  <c:v>863.32323399999996</c:v>
                </c:pt>
                <c:pt idx="8">
                  <c:v>908.07091500000001</c:v>
                </c:pt>
                <c:pt idx="9">
                  <c:v>923.570382</c:v>
                </c:pt>
                <c:pt idx="10">
                  <c:v>875.75063</c:v>
                </c:pt>
                <c:pt idx="11">
                  <c:v>996.50339399999996</c:v>
                </c:pt>
                <c:pt idx="12">
                  <c:v>1212.87328</c:v>
                </c:pt>
                <c:pt idx="13" formatCode="General">
                  <c:v>1127.4012150000001</c:v>
                </c:pt>
              </c:numCache>
            </c:numRef>
          </c:val>
          <c:smooth val="0"/>
          <c:extLst>
            <c:ext xmlns:c16="http://schemas.microsoft.com/office/drawing/2014/chart" uri="{C3380CC4-5D6E-409C-BE32-E72D297353CC}">
              <c16:uniqueId val="{00000002-FE06-4842-AE7C-981ADD1289E1}"/>
            </c:ext>
          </c:extLst>
        </c:ser>
        <c:dLbls>
          <c:showLegendKey val="0"/>
          <c:showVal val="0"/>
          <c:showCatName val="0"/>
          <c:showSerName val="0"/>
          <c:showPercent val="0"/>
          <c:showBubbleSize val="0"/>
        </c:dLbls>
        <c:marker val="1"/>
        <c:smooth val="0"/>
        <c:axId val="715447944"/>
        <c:axId val="422003920"/>
      </c:lineChart>
      <c:catAx>
        <c:axId val="715447944"/>
        <c:scaling>
          <c:orientation val="minMax"/>
        </c:scaling>
        <c:delete val="0"/>
        <c:axPos val="b"/>
        <c:majorGridlines>
          <c:spPr>
            <a:ln>
              <a:solidFill>
                <a:srgbClr val="969696"/>
              </a:solidFill>
              <a:prstDash val="dash"/>
            </a:ln>
          </c:spPr>
        </c:majorGridlines>
        <c:numFmt formatCode="General" sourceLinked="1"/>
        <c:majorTickMark val="out"/>
        <c:minorTickMark val="none"/>
        <c:tickLblPos val="nextTo"/>
        <c:crossAx val="422003920"/>
        <c:crosses val="autoZero"/>
        <c:auto val="1"/>
        <c:lblAlgn val="ctr"/>
        <c:lblOffset val="100"/>
        <c:noMultiLvlLbl val="0"/>
      </c:catAx>
      <c:valAx>
        <c:axId val="422003920"/>
        <c:scaling>
          <c:orientation val="minMax"/>
        </c:scaling>
        <c:delete val="1"/>
        <c:axPos val="l"/>
        <c:numFmt formatCode="_-* #,##0\ _€_-;\-* #,##0\ _€_-;_-* &quot;-&quot;??\ _€_-;_-@_-" sourceLinked="1"/>
        <c:majorTickMark val="out"/>
        <c:minorTickMark val="none"/>
        <c:tickLblPos val="none"/>
        <c:crossAx val="715447944"/>
        <c:crosses val="autoZero"/>
        <c:crossBetween val="between"/>
      </c:valAx>
      <c:spPr>
        <a:noFill/>
        <a:ln w="25400">
          <a:noFill/>
        </a:ln>
      </c:spPr>
    </c:plotArea>
    <c:legend>
      <c:legendPos val="t"/>
      <c:layout>
        <c:manualLayout>
          <c:xMode val="edge"/>
          <c:yMode val="edge"/>
          <c:x val="9.5634138373222339E-4"/>
          <c:y val="9.1358953645042408E-3"/>
          <c:w val="0.99632325977815661"/>
          <c:h val="0.11979628631848113"/>
        </c:manualLayout>
      </c:layout>
      <c:overlay val="0"/>
      <c:spPr>
        <a:noFill/>
      </c:spPr>
    </c:legend>
    <c:plotVisOnly val="1"/>
    <c:dispBlanksAs val="gap"/>
    <c:showDLblsOverMax val="0"/>
  </c:chart>
  <c:spPr>
    <a:solidFill>
      <a:srgbClr val="EAEAEA"/>
    </a:solidFill>
    <a:ln w="25400">
      <a:noFill/>
    </a:ln>
  </c:spPr>
  <c:txPr>
    <a:bodyPr/>
    <a:lstStyle/>
    <a:p>
      <a:pPr>
        <a:defRPr sz="1400" b="1">
          <a:solidFill>
            <a:srgbClr val="003061"/>
          </a:solidFill>
          <a:latin typeface="Source Sans Pro" panose="020B0503030403020204" pitchFamily="34" charset="0"/>
          <a:ea typeface="Arial"/>
          <a:cs typeface="Arial"/>
        </a:defRPr>
      </a:pPr>
      <a:endParaRPr lang="de-DE"/>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A3F-4344-A623-C4634BEFAB5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A3F-4344-A623-C4634BEFAB5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A3F-4344-A623-C4634BEFAB5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CA3F-4344-A623-C4634BEFAB59}"/>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CA3F-4344-A623-C4634BEFAB59}"/>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CA3F-4344-A623-C4634BEFAB59}"/>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CA3F-4344-A623-C4634BEFAB59}"/>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CA3F-4344-A623-C4634BEFAB59}"/>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11-CA3F-4344-A623-C4634BEFAB59}"/>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3-CA3F-4344-A623-C4634BEFAB59}"/>
              </c:ext>
            </c:extLst>
          </c:dPt>
          <c:dLbls>
            <c:dLbl>
              <c:idx val="4"/>
              <c:layout>
                <c:manualLayout>
                  <c:x val="-9.2994870733278112E-3"/>
                  <c:y val="9.9953703703703697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1917767848928144"/>
                      <c:h val="0.17864522261308319"/>
                    </c:manualLayout>
                  </c15:layout>
                </c:ext>
                <c:ext xmlns:c16="http://schemas.microsoft.com/office/drawing/2014/chart" uri="{C3380CC4-5D6E-409C-BE32-E72D297353CC}">
                  <c16:uniqueId val="{00000009-CA3F-4344-A623-C4634BEFAB59}"/>
                </c:ext>
              </c:extLst>
            </c:dLbl>
            <c:dLbl>
              <c:idx val="5"/>
              <c:layout>
                <c:manualLayout>
                  <c:x val="-1.8956950330809387E-2"/>
                  <c:y val="0.1295170228586815"/>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0866327226823897"/>
                      <c:h val="0.17535931524426052"/>
                    </c:manualLayout>
                  </c15:layout>
                </c:ext>
                <c:ext xmlns:c16="http://schemas.microsoft.com/office/drawing/2014/chart" uri="{C3380CC4-5D6E-409C-BE32-E72D297353CC}">
                  <c16:uniqueId val="{0000000B-CA3F-4344-A623-C4634BEFAB59}"/>
                </c:ext>
              </c:extLst>
            </c:dLbl>
            <c:dLbl>
              <c:idx val="6"/>
              <c:layout>
                <c:manualLayout>
                  <c:x val="-0.1287638888888889"/>
                  <c:y val="5.5856481481481479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D-CA3F-4344-A623-C4634BEFAB59}"/>
                </c:ext>
              </c:extLst>
            </c:dLbl>
            <c:dLbl>
              <c:idx val="7"/>
              <c:layout>
                <c:manualLayout>
                  <c:x val="9.685135467111269E-3"/>
                  <c:y val="2.4045843631144408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9498652093422256"/>
                      <c:h val="0.17231377700214587"/>
                    </c:manualLayout>
                  </c15:layout>
                </c:ext>
                <c:ext xmlns:c16="http://schemas.microsoft.com/office/drawing/2014/chart" uri="{C3380CC4-5D6E-409C-BE32-E72D297353CC}">
                  <c16:uniqueId val="{0000000F-CA3F-4344-A623-C4634BEFAB59}"/>
                </c:ext>
              </c:extLst>
            </c:dLbl>
            <c:dLbl>
              <c:idx val="8"/>
              <c:layout>
                <c:manualLayout>
                  <c:x val="-1.2470891148443812E-2"/>
                  <c:y val="-7.423266617932392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717552732816691"/>
                      <c:h val="0.16317812142492152"/>
                    </c:manualLayout>
                  </c15:layout>
                </c:ext>
                <c:ext xmlns:c16="http://schemas.microsoft.com/office/drawing/2014/chart" uri="{C3380CC4-5D6E-409C-BE32-E72D297353CC}">
                  <c16:uniqueId val="{00000011-CA3F-4344-A623-C4634BEFAB59}"/>
                </c:ext>
              </c:extLst>
            </c:dLbl>
            <c:dLbl>
              <c:idx val="9"/>
              <c:layout>
                <c:manualLayout>
                  <c:x val="4.5642998435918632E-2"/>
                  <c:y val="0"/>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13-CA3F-4344-A623-C4634BEFAB59}"/>
                </c:ext>
              </c:extLst>
            </c:dLbl>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'EU Exporte'!$B$46:$B$55</c:f>
              <c:strCache>
                <c:ptCount val="10"/>
                <c:pt idx="0">
                  <c:v>Chemie- und Pharmaindustrie</c:v>
                </c:pt>
                <c:pt idx="1">
                  <c:v>Fahrzeugbau</c:v>
                </c:pt>
                <c:pt idx="2">
                  <c:v>Elektroindustrie</c:v>
                </c:pt>
                <c:pt idx="3">
                  <c:v>Maschinenbau</c:v>
                </c:pt>
                <c:pt idx="4">
                  <c:v>Ernährungsgewerbe</c:v>
                </c:pt>
                <c:pt idx="5">
                  <c:v>Mineralölindustrie</c:v>
                </c:pt>
                <c:pt idx="6">
                  <c:v>Stahlindustrie</c:v>
                </c:pt>
                <c:pt idx="7">
                  <c:v>Metallverarbeitungsindustrie</c:v>
                </c:pt>
                <c:pt idx="8">
                  <c:v>Kunststoffverarbeiter</c:v>
                </c:pt>
                <c:pt idx="9">
                  <c:v>sonstige Industriebranchen</c:v>
                </c:pt>
              </c:strCache>
            </c:strRef>
          </c:cat>
          <c:val>
            <c:numRef>
              <c:f>'EU Exporte'!$C$46:$C$55</c:f>
              <c:numCache>
                <c:formatCode>0</c:formatCode>
                <c:ptCount val="10"/>
                <c:pt idx="0">
                  <c:v>512.65206222400002</c:v>
                </c:pt>
                <c:pt idx="1">
                  <c:v>421.77591908299996</c:v>
                </c:pt>
                <c:pt idx="2">
                  <c:v>332.40398944900005</c:v>
                </c:pt>
                <c:pt idx="3">
                  <c:v>332.126067707</c:v>
                </c:pt>
                <c:pt idx="4">
                  <c:v>143.818484665</c:v>
                </c:pt>
                <c:pt idx="5">
                  <c:v>111.664831138</c:v>
                </c:pt>
                <c:pt idx="6">
                  <c:v>94.048767273999999</c:v>
                </c:pt>
                <c:pt idx="7">
                  <c:v>65.730269634999999</c:v>
                </c:pt>
                <c:pt idx="8">
                  <c:v>60.870482195999998</c:v>
                </c:pt>
                <c:pt idx="9">
                  <c:v>342.18958419699993</c:v>
                </c:pt>
              </c:numCache>
            </c:numRef>
          </c:val>
          <c:extLst>
            <c:ext xmlns:c16="http://schemas.microsoft.com/office/drawing/2014/chart" uri="{C3380CC4-5D6E-409C-BE32-E72D297353CC}">
              <c16:uniqueId val="{00000014-CA3F-4344-A623-C4634BEFAB59}"/>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3339299644188224"/>
          <c:y val="1.2083360609136423E-2"/>
          <c:w val="0.76660700355811773"/>
          <c:h val="0.97563761236132218"/>
        </c:manualLayout>
      </c:layout>
      <c:barChart>
        <c:barDir val="bar"/>
        <c:grouping val="stacked"/>
        <c:varyColors val="0"/>
        <c:ser>
          <c:idx val="0"/>
          <c:order val="0"/>
          <c:spPr>
            <a:solidFill>
              <a:srgbClr val="BE9528"/>
            </a:solidFill>
            <a:ln>
              <a:noFill/>
            </a:ln>
          </c:spPr>
          <c:invertIfNegative val="0"/>
          <c:dPt>
            <c:idx val="3"/>
            <c:invertIfNegative val="0"/>
            <c:bubble3D val="0"/>
            <c:spPr>
              <a:solidFill>
                <a:schemeClr val="accent4"/>
              </a:solidFill>
              <a:ln>
                <a:noFill/>
              </a:ln>
            </c:spPr>
            <c:extLst>
              <c:ext xmlns:c16="http://schemas.microsoft.com/office/drawing/2014/chart" uri="{C3380CC4-5D6E-409C-BE32-E72D297353CC}">
                <c16:uniqueId val="{00000001-965B-4645-A2DF-0927DE78B31C}"/>
              </c:ext>
            </c:extLst>
          </c:dPt>
          <c:dPt>
            <c:idx val="4"/>
            <c:invertIfNegative val="0"/>
            <c:bubble3D val="0"/>
            <c:extLst>
              <c:ext xmlns:c16="http://schemas.microsoft.com/office/drawing/2014/chart" uri="{C3380CC4-5D6E-409C-BE32-E72D297353CC}">
                <c16:uniqueId val="{00000002-965B-4645-A2DF-0927DE78B31C}"/>
              </c:ext>
            </c:extLst>
          </c:dPt>
          <c:dPt>
            <c:idx val="5"/>
            <c:invertIfNegative val="0"/>
            <c:bubble3D val="0"/>
            <c:spPr>
              <a:solidFill>
                <a:schemeClr val="accent4"/>
              </a:solidFill>
              <a:ln>
                <a:noFill/>
              </a:ln>
            </c:spPr>
            <c:extLst>
              <c:ext xmlns:c16="http://schemas.microsoft.com/office/drawing/2014/chart" uri="{C3380CC4-5D6E-409C-BE32-E72D297353CC}">
                <c16:uniqueId val="{00000004-965B-4645-A2DF-0927DE78B31C}"/>
              </c:ext>
            </c:extLst>
          </c:dPt>
          <c:dPt>
            <c:idx val="6"/>
            <c:invertIfNegative val="0"/>
            <c:bubble3D val="0"/>
            <c:extLst>
              <c:ext xmlns:c16="http://schemas.microsoft.com/office/drawing/2014/chart" uri="{C3380CC4-5D6E-409C-BE32-E72D297353CC}">
                <c16:uniqueId val="{00000005-965B-4645-A2DF-0927DE78B31C}"/>
              </c:ext>
            </c:extLst>
          </c:dPt>
          <c:dPt>
            <c:idx val="8"/>
            <c:invertIfNegative val="0"/>
            <c:bubble3D val="0"/>
            <c:extLst>
              <c:ext xmlns:c16="http://schemas.microsoft.com/office/drawing/2014/chart" uri="{C3380CC4-5D6E-409C-BE32-E72D297353CC}">
                <c16:uniqueId val="{00000006-965B-4645-A2DF-0927DE78B31C}"/>
              </c:ext>
            </c:extLst>
          </c:dPt>
          <c:dPt>
            <c:idx val="12"/>
            <c:invertIfNegative val="0"/>
            <c:bubble3D val="0"/>
            <c:extLst>
              <c:ext xmlns:c16="http://schemas.microsoft.com/office/drawing/2014/chart" uri="{C3380CC4-5D6E-409C-BE32-E72D297353CC}">
                <c16:uniqueId val="{00000007-965B-4645-A2DF-0927DE78B31C}"/>
              </c:ext>
            </c:extLst>
          </c:dPt>
          <c:dPt>
            <c:idx val="15"/>
            <c:invertIfNegative val="0"/>
            <c:bubble3D val="0"/>
            <c:spPr>
              <a:solidFill>
                <a:schemeClr val="accent1"/>
              </a:solidFill>
              <a:ln>
                <a:noFill/>
              </a:ln>
            </c:spPr>
            <c:extLst>
              <c:ext xmlns:c16="http://schemas.microsoft.com/office/drawing/2014/chart" uri="{C3380CC4-5D6E-409C-BE32-E72D297353CC}">
                <c16:uniqueId val="{00000009-965B-4645-A2DF-0927DE78B31C}"/>
              </c:ext>
            </c:extLst>
          </c:dPt>
          <c:dPt>
            <c:idx val="16"/>
            <c:invertIfNegative val="0"/>
            <c:bubble3D val="0"/>
            <c:spPr>
              <a:solidFill>
                <a:srgbClr val="004A94"/>
              </a:solidFill>
              <a:ln>
                <a:noFill/>
              </a:ln>
            </c:spPr>
            <c:extLst>
              <c:ext xmlns:c16="http://schemas.microsoft.com/office/drawing/2014/chart" uri="{C3380CC4-5D6E-409C-BE32-E72D297353CC}">
                <c16:uniqueId val="{0000000B-965B-4645-A2DF-0927DE78B31C}"/>
              </c:ext>
            </c:extLst>
          </c:dPt>
          <c:dLbls>
            <c:numFmt formatCode="#,##0.0" sourceLinked="0"/>
            <c:spPr>
              <a:noFill/>
              <a:ln>
                <a:noFill/>
              </a:ln>
              <a:effectLst/>
            </c:spPr>
            <c:txPr>
              <a:bodyPr/>
              <a:lstStyle/>
              <a:p>
                <a:pPr>
                  <a:defRPr sz="1400" b="1">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'Steuerlast '!$A$23:$A$38</c:f>
              <c:strCache>
                <c:ptCount val="16"/>
                <c:pt idx="0">
                  <c:v>Polen</c:v>
                </c:pt>
                <c:pt idx="1">
                  <c:v>Tschechien</c:v>
                </c:pt>
                <c:pt idx="2">
                  <c:v>Schweiz</c:v>
                </c:pt>
                <c:pt idx="3">
                  <c:v>EU 27</c:v>
                </c:pt>
                <c:pt idx="4">
                  <c:v>Dänemark</c:v>
                </c:pt>
                <c:pt idx="5">
                  <c:v>OECD</c:v>
                </c:pt>
                <c:pt idx="6">
                  <c:v>Österreich</c:v>
                </c:pt>
                <c:pt idx="7">
                  <c:v>Großbritannien</c:v>
                </c:pt>
                <c:pt idx="8">
                  <c:v>Belgien</c:v>
                </c:pt>
                <c:pt idx="9">
                  <c:v>USA</c:v>
                </c:pt>
                <c:pt idx="10">
                  <c:v>Niederlande</c:v>
                </c:pt>
                <c:pt idx="11">
                  <c:v>Frankreich </c:v>
                </c:pt>
                <c:pt idx="12">
                  <c:v>Kanada</c:v>
                </c:pt>
                <c:pt idx="13">
                  <c:v>Italien</c:v>
                </c:pt>
                <c:pt idx="14">
                  <c:v>Japan</c:v>
                </c:pt>
                <c:pt idx="15">
                  <c:v>Deutschland</c:v>
                </c:pt>
              </c:strCache>
            </c:strRef>
          </c:cat>
          <c:val>
            <c:numRef>
              <c:f>'Steuerlast '!$F$23:$F$38</c:f>
              <c:numCache>
                <c:formatCode>General</c:formatCode>
                <c:ptCount val="16"/>
                <c:pt idx="0">
                  <c:v>19</c:v>
                </c:pt>
                <c:pt idx="1">
                  <c:v>19</c:v>
                </c:pt>
                <c:pt idx="2">
                  <c:v>19.649999999999999</c:v>
                </c:pt>
                <c:pt idx="3">
                  <c:v>21.13</c:v>
                </c:pt>
                <c:pt idx="4">
                  <c:v>22</c:v>
                </c:pt>
                <c:pt idx="5">
                  <c:v>23.6</c:v>
                </c:pt>
                <c:pt idx="6">
                  <c:v>24</c:v>
                </c:pt>
                <c:pt idx="7">
                  <c:v>25</c:v>
                </c:pt>
                <c:pt idx="8">
                  <c:v>25</c:v>
                </c:pt>
                <c:pt idx="9">
                  <c:v>25.77</c:v>
                </c:pt>
                <c:pt idx="10">
                  <c:v>25.8</c:v>
                </c:pt>
                <c:pt idx="11">
                  <c:v>25.83</c:v>
                </c:pt>
                <c:pt idx="12">
                  <c:v>26.21</c:v>
                </c:pt>
                <c:pt idx="13">
                  <c:v>27.81</c:v>
                </c:pt>
                <c:pt idx="14">
                  <c:v>29.74</c:v>
                </c:pt>
                <c:pt idx="15">
                  <c:v>29.94</c:v>
                </c:pt>
              </c:numCache>
            </c:numRef>
          </c:val>
          <c:extLst>
            <c:ext xmlns:c16="http://schemas.microsoft.com/office/drawing/2014/chart" uri="{C3380CC4-5D6E-409C-BE32-E72D297353CC}">
              <c16:uniqueId val="{0000000C-965B-4645-A2DF-0927DE78B31C}"/>
            </c:ext>
          </c:extLst>
        </c:ser>
        <c:dLbls>
          <c:showLegendKey val="0"/>
          <c:showVal val="1"/>
          <c:showCatName val="0"/>
          <c:showSerName val="0"/>
          <c:showPercent val="0"/>
          <c:showBubbleSize val="0"/>
        </c:dLbls>
        <c:gapWidth val="25"/>
        <c:overlap val="100"/>
        <c:axId val="717659264"/>
        <c:axId val="717666712"/>
      </c:barChart>
      <c:catAx>
        <c:axId val="717659264"/>
        <c:scaling>
          <c:orientation val="minMax"/>
        </c:scaling>
        <c:delete val="0"/>
        <c:axPos val="l"/>
        <c:numFmt formatCode="General" sourceLinked="0"/>
        <c:majorTickMark val="out"/>
        <c:minorTickMark val="none"/>
        <c:tickLblPos val="nextTo"/>
        <c:txPr>
          <a:bodyPr/>
          <a:lstStyle/>
          <a:p>
            <a:pPr>
              <a:defRPr sz="1400" b="1">
                <a:solidFill>
                  <a:schemeClr val="tx1"/>
                </a:solidFill>
              </a:defRPr>
            </a:pPr>
            <a:endParaRPr lang="de-DE"/>
          </a:p>
        </c:txPr>
        <c:crossAx val="717666712"/>
        <c:crosses val="autoZero"/>
        <c:auto val="1"/>
        <c:lblAlgn val="ctr"/>
        <c:lblOffset val="100"/>
        <c:noMultiLvlLbl val="0"/>
      </c:catAx>
      <c:valAx>
        <c:axId val="717666712"/>
        <c:scaling>
          <c:orientation val="minMax"/>
        </c:scaling>
        <c:delete val="1"/>
        <c:axPos val="b"/>
        <c:numFmt formatCode="General" sourceLinked="1"/>
        <c:majorTickMark val="out"/>
        <c:minorTickMark val="none"/>
        <c:tickLblPos val="nextTo"/>
        <c:crossAx val="717659264"/>
        <c:crosses val="autoZero"/>
        <c:crossBetween val="between"/>
        <c:majorUnit val="1"/>
      </c:valAx>
      <c:spPr>
        <a:ln w="25400">
          <a:noFill/>
        </a:ln>
      </c:spPr>
    </c:plotArea>
    <c:plotVisOnly val="1"/>
    <c:dispBlanksAs val="gap"/>
    <c:showDLblsOverMax val="0"/>
  </c:chart>
  <c:spPr>
    <a:solidFill>
      <a:srgbClr val="EAEAEA"/>
    </a:solidFill>
    <a:ln w="25400">
      <a:noFill/>
    </a:ln>
  </c:spPr>
  <c:txPr>
    <a:bodyPr/>
    <a:lstStyle/>
    <a:p>
      <a:pPr>
        <a:defRPr sz="1200">
          <a:solidFill>
            <a:srgbClr val="564A3E"/>
          </a:solidFill>
          <a:latin typeface="+mn-lt"/>
          <a:ea typeface="Arial"/>
          <a:cs typeface="Arial"/>
        </a:defRPr>
      </a:pPr>
      <a:endParaRPr lang="de-DE"/>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2348591087592815"/>
          <c:y val="4.6497151447008334E-3"/>
          <c:w val="0.67603404325302197"/>
          <c:h val="0.97259231390648726"/>
        </c:manualLayout>
      </c:layout>
      <c:barChart>
        <c:barDir val="bar"/>
        <c:grouping val="clustered"/>
        <c:varyColors val="0"/>
        <c:ser>
          <c:idx val="0"/>
          <c:order val="0"/>
          <c:spPr>
            <a:solidFill>
              <a:srgbClr val="BE9528"/>
            </a:solidFill>
          </c:spPr>
          <c:invertIfNegative val="0"/>
          <c:dPt>
            <c:idx val="1"/>
            <c:invertIfNegative val="0"/>
            <c:bubble3D val="0"/>
            <c:spPr>
              <a:solidFill>
                <a:srgbClr val="004A94"/>
              </a:solidFill>
            </c:spPr>
            <c:extLst>
              <c:ext xmlns:c16="http://schemas.microsoft.com/office/drawing/2014/chart" uri="{C3380CC4-5D6E-409C-BE32-E72D297353CC}">
                <c16:uniqueId val="{00000001-0308-47C7-9EC6-61C08BEEDD6E}"/>
              </c:ext>
            </c:extLst>
          </c:dPt>
          <c:dPt>
            <c:idx val="2"/>
            <c:invertIfNegative val="0"/>
            <c:bubble3D val="0"/>
            <c:extLst>
              <c:ext xmlns:c16="http://schemas.microsoft.com/office/drawing/2014/chart" uri="{C3380CC4-5D6E-409C-BE32-E72D297353CC}">
                <c16:uniqueId val="{00000002-0308-47C7-9EC6-61C08BEEDD6E}"/>
              </c:ext>
            </c:extLst>
          </c:dPt>
          <c:dLbls>
            <c:numFmt formatCode="#,##0.0" sourceLinked="0"/>
            <c:spPr>
              <a:noFill/>
              <a:ln>
                <a:noFill/>
              </a:ln>
              <a:effectLst/>
            </c:spPr>
            <c:txPr>
              <a:bodyPr/>
              <a:lstStyle/>
              <a:p>
                <a:pPr>
                  <a:defRPr sz="1800" b="1">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(Abgabenbelastung!$A$30:$A$34,Abgabenbelastung!$A$38,Abgabenbelastung!$A$43,Abgabenbelastung!$A$51:$A$54,Abgabenbelastung!$A$57:$A$58,Abgabenbelastung!$A$61:$A$62)</c:f>
              <c:strCache>
                <c:ptCount val="15"/>
                <c:pt idx="0">
                  <c:v>Belgien</c:v>
                </c:pt>
                <c:pt idx="1">
                  <c:v>Deutschland</c:v>
                </c:pt>
                <c:pt idx="2">
                  <c:v>Österreich</c:v>
                </c:pt>
                <c:pt idx="3">
                  <c:v>Frankreich</c:v>
                </c:pt>
                <c:pt idx="4">
                  <c:v>Italien</c:v>
                </c:pt>
                <c:pt idx="5">
                  <c:v>Schweden</c:v>
                </c:pt>
                <c:pt idx="6">
                  <c:v>Spanien</c:v>
                </c:pt>
                <c:pt idx="7">
                  <c:v>Niederlande</c:v>
                </c:pt>
                <c:pt idx="8">
                  <c:v>Irland</c:v>
                </c:pt>
                <c:pt idx="9">
                  <c:v>Polen</c:v>
                </c:pt>
                <c:pt idx="10">
                  <c:v>Japan</c:v>
                </c:pt>
                <c:pt idx="11">
                  <c:v>UK</c:v>
                </c:pt>
                <c:pt idx="12">
                  <c:v>USA</c:v>
                </c:pt>
                <c:pt idx="13">
                  <c:v>Korea</c:v>
                </c:pt>
                <c:pt idx="14">
                  <c:v>Schweiz</c:v>
                </c:pt>
              </c:strCache>
              <c:extLst/>
            </c:strRef>
          </c:cat>
          <c:val>
            <c:numRef>
              <c:f>(Abgabenbelastung!$B$30:$B$34,Abgabenbelastung!$B$38,Abgabenbelastung!$B$43,Abgabenbelastung!$B$51:$B$54,Abgabenbelastung!$B$57:$B$58,Abgabenbelastung!$B$61:$B$62)</c:f>
              <c:numCache>
                <c:formatCode>General</c:formatCode>
                <c:ptCount val="15"/>
                <c:pt idx="0">
                  <c:v>52.7</c:v>
                </c:pt>
                <c:pt idx="1">
                  <c:v>47.9</c:v>
                </c:pt>
                <c:pt idx="2">
                  <c:v>47.2</c:v>
                </c:pt>
                <c:pt idx="3">
                  <c:v>46.8</c:v>
                </c:pt>
                <c:pt idx="4">
                  <c:v>45.1</c:v>
                </c:pt>
                <c:pt idx="5">
                  <c:v>42.1</c:v>
                </c:pt>
                <c:pt idx="6">
                  <c:v>40.200000000000003</c:v>
                </c:pt>
                <c:pt idx="7">
                  <c:v>35.1</c:v>
                </c:pt>
                <c:pt idx="8">
                  <c:v>35.1</c:v>
                </c:pt>
                <c:pt idx="9">
                  <c:v>34.299999999999997</c:v>
                </c:pt>
                <c:pt idx="10">
                  <c:v>33</c:v>
                </c:pt>
                <c:pt idx="11">
                  <c:v>31.3</c:v>
                </c:pt>
                <c:pt idx="12">
                  <c:v>29.9</c:v>
                </c:pt>
                <c:pt idx="13">
                  <c:v>24.6</c:v>
                </c:pt>
                <c:pt idx="14">
                  <c:v>23.5</c:v>
                </c:pt>
              </c:numCache>
              <c:extLst/>
            </c:numRef>
          </c:val>
          <c:extLst>
            <c:ext xmlns:c16="http://schemas.microsoft.com/office/drawing/2014/chart" uri="{C3380CC4-5D6E-409C-BE32-E72D297353CC}">
              <c16:uniqueId val="{00000003-0308-47C7-9EC6-61C08BEEDD6E}"/>
            </c:ext>
          </c:extLst>
        </c:ser>
        <c:dLbls>
          <c:showLegendKey val="0"/>
          <c:showVal val="1"/>
          <c:showCatName val="0"/>
          <c:showSerName val="0"/>
          <c:showPercent val="0"/>
          <c:showBubbleSize val="0"/>
        </c:dLbls>
        <c:gapWidth val="25"/>
        <c:axId val="717665928"/>
        <c:axId val="717667496"/>
      </c:barChart>
      <c:catAx>
        <c:axId val="717665928"/>
        <c:scaling>
          <c:orientation val="maxMin"/>
        </c:scaling>
        <c:delete val="0"/>
        <c:axPos val="l"/>
        <c:numFmt formatCode="General" sourceLinked="0"/>
        <c:majorTickMark val="out"/>
        <c:minorTickMark val="none"/>
        <c:tickLblPos val="nextTo"/>
        <c:spPr>
          <a:ln>
            <a:solidFill>
              <a:srgbClr val="969696"/>
            </a:solidFill>
          </a:ln>
        </c:spPr>
        <c:txPr>
          <a:bodyPr/>
          <a:lstStyle/>
          <a:p>
            <a:pPr>
              <a:defRPr b="1">
                <a:solidFill>
                  <a:schemeClr val="tx1"/>
                </a:solidFill>
              </a:defRPr>
            </a:pPr>
            <a:endParaRPr lang="de-DE"/>
          </a:p>
        </c:txPr>
        <c:crossAx val="717667496"/>
        <c:crosses val="autoZero"/>
        <c:auto val="1"/>
        <c:lblAlgn val="ctr"/>
        <c:lblOffset val="100"/>
        <c:noMultiLvlLbl val="0"/>
      </c:catAx>
      <c:valAx>
        <c:axId val="717667496"/>
        <c:scaling>
          <c:orientation val="minMax"/>
        </c:scaling>
        <c:delete val="1"/>
        <c:axPos val="t"/>
        <c:numFmt formatCode="General" sourceLinked="1"/>
        <c:majorTickMark val="out"/>
        <c:minorTickMark val="none"/>
        <c:tickLblPos val="nextTo"/>
        <c:crossAx val="717665928"/>
        <c:crosses val="autoZero"/>
        <c:crossBetween val="between"/>
        <c:majorUnit val="5"/>
        <c:minorUnit val="1"/>
      </c:valAx>
      <c:spPr>
        <a:noFill/>
        <a:ln w="25400">
          <a:noFill/>
        </a:ln>
      </c:spPr>
    </c:plotArea>
    <c:plotVisOnly val="1"/>
    <c:dispBlanksAs val="gap"/>
    <c:showDLblsOverMax val="0"/>
  </c:chart>
  <c:spPr>
    <a:solidFill>
      <a:srgbClr val="EAEAEA"/>
    </a:solidFill>
    <a:ln w="25400">
      <a:noFill/>
    </a:ln>
  </c:spPr>
  <c:txPr>
    <a:bodyPr/>
    <a:lstStyle/>
    <a:p>
      <a:pPr>
        <a:defRPr sz="1600">
          <a:solidFill>
            <a:srgbClr val="564A3E"/>
          </a:solidFill>
          <a:latin typeface="+mn-lt"/>
          <a:ea typeface="Arial"/>
          <a:cs typeface="Arial"/>
        </a:defRPr>
      </a:pPr>
      <a:endParaRPr lang="de-DE"/>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0957065629326165E-2"/>
          <c:y val="4.3369708454492978E-2"/>
          <c:w val="0.68423881382368967"/>
          <c:h val="0.85476906154365562"/>
        </c:manualLayout>
      </c:layout>
      <c:lineChart>
        <c:grouping val="standard"/>
        <c:varyColors val="0"/>
        <c:ser>
          <c:idx val="0"/>
          <c:order val="0"/>
          <c:tx>
            <c:strRef>
              <c:f>'Übersicht WEF'!$A$2</c:f>
              <c:strCache>
                <c:ptCount val="1"/>
                <c:pt idx="0">
                  <c:v>Gesamtranking </c:v>
                </c:pt>
              </c:strCache>
            </c:strRef>
          </c:tx>
          <c:spPr>
            <a:ln w="47625" cap="rnd">
              <a:solidFill>
                <a:schemeClr val="accent1"/>
              </a:solidFill>
              <a:round/>
            </a:ln>
            <a:effectLst/>
          </c:spPr>
          <c:marker>
            <c:symbol val="none"/>
          </c:marker>
          <c:dLbls>
            <c:dLbl>
              <c:idx val="4"/>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FA9-4AD5-A565-B9385C12A296}"/>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'Übersicht WEF'!$B$1:$F$1</c:f>
              <c:numCache>
                <c:formatCode>General</c:formatCode>
                <c:ptCount val="5"/>
                <c:pt idx="0">
                  <c:v>2020</c:v>
                </c:pt>
                <c:pt idx="1">
                  <c:v>2021</c:v>
                </c:pt>
                <c:pt idx="2">
                  <c:v>2022</c:v>
                </c:pt>
                <c:pt idx="3">
                  <c:v>2023</c:v>
                </c:pt>
                <c:pt idx="4">
                  <c:v>2024</c:v>
                </c:pt>
              </c:numCache>
            </c:numRef>
          </c:cat>
          <c:val>
            <c:numRef>
              <c:f>'Übersicht WEF'!$B$2:$F$2</c:f>
              <c:numCache>
                <c:formatCode>General</c:formatCode>
                <c:ptCount val="5"/>
                <c:pt idx="0">
                  <c:v>17</c:v>
                </c:pt>
                <c:pt idx="1">
                  <c:v>15</c:v>
                </c:pt>
                <c:pt idx="2">
                  <c:v>15</c:v>
                </c:pt>
                <c:pt idx="3">
                  <c:v>22</c:v>
                </c:pt>
                <c:pt idx="4">
                  <c:v>24</c:v>
                </c:pt>
              </c:numCache>
            </c:numRef>
          </c:val>
          <c:smooth val="0"/>
          <c:extLst>
            <c:ext xmlns:c16="http://schemas.microsoft.com/office/drawing/2014/chart" uri="{C3380CC4-5D6E-409C-BE32-E72D297353CC}">
              <c16:uniqueId val="{00000001-1FA9-4AD5-A565-B9385C12A296}"/>
            </c:ext>
          </c:extLst>
        </c:ser>
        <c:ser>
          <c:idx val="1"/>
          <c:order val="1"/>
          <c:tx>
            <c:strRef>
              <c:f>'Übersicht WEF'!$A$3</c:f>
              <c:strCache>
                <c:ptCount val="1"/>
                <c:pt idx="0">
                  <c:v>Wirtschaftliche Performance</c:v>
                </c:pt>
              </c:strCache>
            </c:strRef>
          </c:tx>
          <c:spPr>
            <a:ln w="28575" cap="rnd">
              <a:solidFill>
                <a:schemeClr val="accent2"/>
              </a:solidFill>
              <a:round/>
            </a:ln>
            <a:effectLst/>
          </c:spPr>
          <c:marker>
            <c:symbol val="none"/>
          </c:marker>
          <c:dLbls>
            <c:dLbl>
              <c:idx val="4"/>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1FA9-4AD5-A565-B9385C12A296}"/>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'Übersicht WEF'!$B$1:$F$1</c:f>
              <c:numCache>
                <c:formatCode>General</c:formatCode>
                <c:ptCount val="5"/>
                <c:pt idx="0">
                  <c:v>2020</c:v>
                </c:pt>
                <c:pt idx="1">
                  <c:v>2021</c:v>
                </c:pt>
                <c:pt idx="2">
                  <c:v>2022</c:v>
                </c:pt>
                <c:pt idx="3">
                  <c:v>2023</c:v>
                </c:pt>
                <c:pt idx="4">
                  <c:v>2024</c:v>
                </c:pt>
              </c:numCache>
            </c:numRef>
          </c:cat>
          <c:val>
            <c:numRef>
              <c:f>'Übersicht WEF'!$B$3:$F$3</c:f>
              <c:numCache>
                <c:formatCode>General</c:formatCode>
                <c:ptCount val="5"/>
                <c:pt idx="0">
                  <c:v>5</c:v>
                </c:pt>
                <c:pt idx="1">
                  <c:v>3</c:v>
                </c:pt>
                <c:pt idx="2">
                  <c:v>5</c:v>
                </c:pt>
                <c:pt idx="3">
                  <c:v>12</c:v>
                </c:pt>
                <c:pt idx="4">
                  <c:v>13</c:v>
                </c:pt>
              </c:numCache>
            </c:numRef>
          </c:val>
          <c:smooth val="0"/>
          <c:extLst>
            <c:ext xmlns:c16="http://schemas.microsoft.com/office/drawing/2014/chart" uri="{C3380CC4-5D6E-409C-BE32-E72D297353CC}">
              <c16:uniqueId val="{00000003-1FA9-4AD5-A565-B9385C12A296}"/>
            </c:ext>
          </c:extLst>
        </c:ser>
        <c:ser>
          <c:idx val="2"/>
          <c:order val="2"/>
          <c:tx>
            <c:strRef>
              <c:f>'Übersicht WEF'!$A$4</c:f>
              <c:strCache>
                <c:ptCount val="1"/>
                <c:pt idx="0">
                  <c:v>Effizienz der öffentlichen Verwaltung</c:v>
                </c:pt>
              </c:strCache>
            </c:strRef>
          </c:tx>
          <c:spPr>
            <a:ln w="28575" cap="rnd">
              <a:solidFill>
                <a:schemeClr val="accent3"/>
              </a:solidFill>
              <a:round/>
            </a:ln>
            <a:effectLst/>
          </c:spPr>
          <c:marker>
            <c:symbol val="none"/>
          </c:marker>
          <c:dLbls>
            <c:dLbl>
              <c:idx val="4"/>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1FA9-4AD5-A565-B9385C12A296}"/>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'Übersicht WEF'!$B$1:$F$1</c:f>
              <c:numCache>
                <c:formatCode>General</c:formatCode>
                <c:ptCount val="5"/>
                <c:pt idx="0">
                  <c:v>2020</c:v>
                </c:pt>
                <c:pt idx="1">
                  <c:v>2021</c:v>
                </c:pt>
                <c:pt idx="2">
                  <c:v>2022</c:v>
                </c:pt>
                <c:pt idx="3">
                  <c:v>2023</c:v>
                </c:pt>
                <c:pt idx="4">
                  <c:v>2024</c:v>
                </c:pt>
              </c:numCache>
            </c:numRef>
          </c:cat>
          <c:val>
            <c:numRef>
              <c:f>'Übersicht WEF'!$B$4:$F$4</c:f>
              <c:numCache>
                <c:formatCode>General</c:formatCode>
                <c:ptCount val="5"/>
                <c:pt idx="0">
                  <c:v>24</c:v>
                </c:pt>
                <c:pt idx="1">
                  <c:v>23</c:v>
                </c:pt>
                <c:pt idx="2">
                  <c:v>21</c:v>
                </c:pt>
                <c:pt idx="3">
                  <c:v>27</c:v>
                </c:pt>
                <c:pt idx="4">
                  <c:v>32</c:v>
                </c:pt>
              </c:numCache>
            </c:numRef>
          </c:val>
          <c:smooth val="0"/>
          <c:extLst>
            <c:ext xmlns:c16="http://schemas.microsoft.com/office/drawing/2014/chart" uri="{C3380CC4-5D6E-409C-BE32-E72D297353CC}">
              <c16:uniqueId val="{00000005-1FA9-4AD5-A565-B9385C12A296}"/>
            </c:ext>
          </c:extLst>
        </c:ser>
        <c:ser>
          <c:idx val="4"/>
          <c:order val="4"/>
          <c:tx>
            <c:strRef>
              <c:f>'Übersicht WEF'!$A$6</c:f>
              <c:strCache>
                <c:ptCount val="1"/>
                <c:pt idx="0">
                  <c:v>Infrastruktur</c:v>
                </c:pt>
              </c:strCache>
            </c:strRef>
          </c:tx>
          <c:spPr>
            <a:ln w="28575" cap="rnd">
              <a:solidFill>
                <a:schemeClr val="accent5"/>
              </a:solidFill>
              <a:round/>
            </a:ln>
            <a:effectLst/>
          </c:spPr>
          <c:marker>
            <c:symbol val="none"/>
          </c:marker>
          <c:dLbls>
            <c:dLbl>
              <c:idx val="4"/>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FA9-4AD5-A565-B9385C12A296}"/>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'Übersicht WEF'!$B$1:$F$1</c:f>
              <c:numCache>
                <c:formatCode>General</c:formatCode>
                <c:ptCount val="5"/>
                <c:pt idx="0">
                  <c:v>2020</c:v>
                </c:pt>
                <c:pt idx="1">
                  <c:v>2021</c:v>
                </c:pt>
                <c:pt idx="2">
                  <c:v>2022</c:v>
                </c:pt>
                <c:pt idx="3">
                  <c:v>2023</c:v>
                </c:pt>
                <c:pt idx="4">
                  <c:v>2024</c:v>
                </c:pt>
              </c:numCache>
            </c:numRef>
          </c:cat>
          <c:val>
            <c:numRef>
              <c:f>'Übersicht WEF'!$B$6:$F$6</c:f>
              <c:numCache>
                <c:formatCode>General</c:formatCode>
                <c:ptCount val="5"/>
                <c:pt idx="0">
                  <c:v>11</c:v>
                </c:pt>
                <c:pt idx="1">
                  <c:v>10</c:v>
                </c:pt>
                <c:pt idx="2">
                  <c:v>9</c:v>
                </c:pt>
                <c:pt idx="3">
                  <c:v>14</c:v>
                </c:pt>
                <c:pt idx="4">
                  <c:v>20</c:v>
                </c:pt>
              </c:numCache>
            </c:numRef>
          </c:val>
          <c:smooth val="0"/>
          <c:extLst>
            <c:ext xmlns:c16="http://schemas.microsoft.com/office/drawing/2014/chart" uri="{C3380CC4-5D6E-409C-BE32-E72D297353CC}">
              <c16:uniqueId val="{00000007-1FA9-4AD5-A565-B9385C12A296}"/>
            </c:ext>
          </c:extLst>
        </c:ser>
        <c:dLbls>
          <c:showLegendKey val="0"/>
          <c:showVal val="0"/>
          <c:showCatName val="0"/>
          <c:showSerName val="0"/>
          <c:showPercent val="0"/>
          <c:showBubbleSize val="0"/>
        </c:dLbls>
        <c:smooth val="0"/>
        <c:axId val="1220915640"/>
        <c:axId val="1220916720"/>
        <c:extLst>
          <c:ext xmlns:c15="http://schemas.microsoft.com/office/drawing/2012/chart" uri="{02D57815-91ED-43cb-92C2-25804820EDAC}">
            <c15:filteredLineSeries>
              <c15:ser>
                <c:idx val="3"/>
                <c:order val="3"/>
                <c:tx>
                  <c:strRef>
                    <c:extLst>
                      <c:ext uri="{02D57815-91ED-43cb-92C2-25804820EDAC}">
                        <c15:formulaRef>
                          <c15:sqref>'Übersicht WEF'!$A$5</c15:sqref>
                        </c15:formulaRef>
                      </c:ext>
                    </c:extLst>
                    <c:strCache>
                      <c:ptCount val="1"/>
                      <c:pt idx="0">
                        <c:v>Effizenz der Unternehmen</c:v>
                      </c:pt>
                    </c:strCache>
                  </c:strRef>
                </c:tx>
                <c:spPr>
                  <a:ln w="28575" cap="rnd">
                    <a:solidFill>
                      <a:schemeClr val="accent4"/>
                    </a:solidFill>
                    <a:round/>
                  </a:ln>
                  <a:effectLst/>
                </c:spPr>
                <c:marker>
                  <c:symbol val="none"/>
                </c:marker>
                <c:cat>
                  <c:numRef>
                    <c:extLst>
                      <c:ext uri="{02D57815-91ED-43cb-92C2-25804820EDAC}">
                        <c15:formulaRef>
                          <c15:sqref>'Übersicht WEF'!$B$1:$F$1</c15:sqref>
                        </c15:formulaRef>
                      </c:ext>
                    </c:extLst>
                    <c:numCache>
                      <c:formatCode>General</c:formatCode>
                      <c:ptCount val="5"/>
                      <c:pt idx="0">
                        <c:v>2020</c:v>
                      </c:pt>
                      <c:pt idx="1">
                        <c:v>2021</c:v>
                      </c:pt>
                      <c:pt idx="2">
                        <c:v>2022</c:v>
                      </c:pt>
                      <c:pt idx="3">
                        <c:v>2023</c:v>
                      </c:pt>
                      <c:pt idx="4">
                        <c:v>2024</c:v>
                      </c:pt>
                    </c:numCache>
                  </c:numRef>
                </c:cat>
                <c:val>
                  <c:numRef>
                    <c:extLst>
                      <c:ext uri="{02D57815-91ED-43cb-92C2-25804820EDAC}">
                        <c15:formulaRef>
                          <c15:sqref>'Übersicht WEF'!$B$5:$F$5</c15:sqref>
                        </c15:formulaRef>
                      </c:ext>
                    </c:extLst>
                    <c:numCache>
                      <c:formatCode>General</c:formatCode>
                      <c:ptCount val="5"/>
                      <c:pt idx="0">
                        <c:v>25</c:v>
                      </c:pt>
                      <c:pt idx="1">
                        <c:v>23</c:v>
                      </c:pt>
                      <c:pt idx="2">
                        <c:v>21</c:v>
                      </c:pt>
                      <c:pt idx="3">
                        <c:v>29</c:v>
                      </c:pt>
                      <c:pt idx="4">
                        <c:v>35</c:v>
                      </c:pt>
                    </c:numCache>
                  </c:numRef>
                </c:val>
                <c:smooth val="0"/>
                <c:extLst>
                  <c:ext xmlns:c16="http://schemas.microsoft.com/office/drawing/2014/chart" uri="{C3380CC4-5D6E-409C-BE32-E72D297353CC}">
                    <c16:uniqueId val="{00000008-1FA9-4AD5-A565-B9385C12A296}"/>
                  </c:ext>
                </c:extLst>
              </c15:ser>
            </c15:filteredLineSeries>
          </c:ext>
        </c:extLst>
      </c:lineChart>
      <c:catAx>
        <c:axId val="1220915640"/>
        <c:scaling>
          <c:orientation val="minMax"/>
        </c:scaling>
        <c:delete val="0"/>
        <c:axPos val="t"/>
        <c:numFmt formatCode="General" sourceLinked="1"/>
        <c:majorTickMark val="none"/>
        <c:minorTickMark val="none"/>
        <c:tickLblPos val="high"/>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220916720"/>
        <c:crosses val="autoZero"/>
        <c:auto val="1"/>
        <c:lblAlgn val="ctr"/>
        <c:lblOffset val="100"/>
        <c:noMultiLvlLbl val="0"/>
      </c:catAx>
      <c:valAx>
        <c:axId val="1220916720"/>
        <c:scaling>
          <c:orientation val="maxMin"/>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220915640"/>
        <c:crosses val="autoZero"/>
        <c:crossBetween val="between"/>
      </c:valAx>
      <c:spPr>
        <a:noFill/>
        <a:ln>
          <a:noFill/>
        </a:ln>
        <a:effectLst/>
      </c:spPr>
    </c:plotArea>
    <c:legend>
      <c:legendPos val="r"/>
      <c:layout>
        <c:manualLayout>
          <c:xMode val="edge"/>
          <c:yMode val="edge"/>
          <c:x val="0.73992347547465653"/>
          <c:y val="0.12031001730164895"/>
          <c:w val="0.24708951153833045"/>
          <c:h val="0.84906606405141061"/>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spc="0" baseline="0">
                <a:solidFill>
                  <a:sysClr val="windowText" lastClr="000000"/>
                </a:solidFill>
                <a:latin typeface="Source Sans Pro" panose="020B0503030403020204" pitchFamily="34" charset="0"/>
                <a:ea typeface="+mn-ea"/>
                <a:cs typeface="+mn-cs"/>
              </a:defRPr>
            </a:pPr>
            <a:r>
              <a:rPr lang="de-DE"/>
              <a:t>BWS Industrie</a:t>
            </a:r>
            <a:br>
              <a:rPr lang="de-DE"/>
            </a:br>
            <a:r>
              <a:rPr lang="de-DE" sz="1400" b="0"/>
              <a:t>in Mrd. Euro</a:t>
            </a:r>
          </a:p>
        </c:rich>
      </c:tx>
      <c:overlay val="0"/>
      <c:spPr>
        <a:noFill/>
        <a:ln>
          <a:noFill/>
        </a:ln>
        <a:effectLst/>
      </c:spPr>
      <c:txPr>
        <a:bodyPr rot="0" spcFirstLastPara="1" vertOverflow="ellipsis" vert="horz" wrap="square" anchor="ctr" anchorCtr="1"/>
        <a:lstStyle/>
        <a:p>
          <a:pPr>
            <a:defRPr sz="1680" b="1" i="0" u="none" strike="noStrike" kern="1200" spc="0" baseline="0">
              <a:solidFill>
                <a:sysClr val="windowText" lastClr="000000"/>
              </a:solidFill>
              <a:latin typeface="Source Sans Pro" panose="020B0503030403020204" pitchFamily="34" charset="0"/>
              <a:ea typeface="+mn-ea"/>
              <a:cs typeface="+mn-cs"/>
            </a:defRPr>
          </a:pPr>
          <a:endParaRPr lang="de-DE"/>
        </a:p>
      </c:txPr>
    </c:title>
    <c:autoTitleDeleted val="0"/>
    <c:plotArea>
      <c:layout>
        <c:manualLayout>
          <c:layoutTarget val="inner"/>
          <c:xMode val="edge"/>
          <c:yMode val="edge"/>
          <c:x val="3.713450292397661E-2"/>
          <c:y val="0.15562805555555556"/>
          <c:w val="0.91830409356725151"/>
          <c:h val="0.71236583333333336"/>
        </c:manualLayout>
      </c:layout>
      <c:barChart>
        <c:barDir val="col"/>
        <c:grouping val="clustered"/>
        <c:varyColors val="0"/>
        <c:ser>
          <c:idx val="0"/>
          <c:order val="0"/>
          <c:tx>
            <c:strRef>
              <c:f>BIP_Ind_FuE!$B$46</c:f>
              <c:strCache>
                <c:ptCount val="1"/>
                <c:pt idx="0">
                  <c:v>EU</c:v>
                </c:pt>
              </c:strCache>
            </c:strRef>
          </c:tx>
          <c:spPr>
            <a:solidFill>
              <a:schemeClr val="accent1"/>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BIP_Ind_FuE!$E$46</c:f>
              <c:numCache>
                <c:formatCode>_-* #,##0\ _€_-;\-* #,##0\ _€_-;_-* "-"??\ _€_-;_-@_-</c:formatCode>
                <c:ptCount val="1"/>
                <c:pt idx="0">
                  <c:v>2313.96338797521</c:v>
                </c:pt>
              </c:numCache>
            </c:numRef>
          </c:val>
          <c:extLst>
            <c:ext xmlns:c16="http://schemas.microsoft.com/office/drawing/2014/chart" uri="{C3380CC4-5D6E-409C-BE32-E72D297353CC}">
              <c16:uniqueId val="{00000000-3152-42CC-955A-C2E4C22533AE}"/>
            </c:ext>
          </c:extLst>
        </c:ser>
        <c:ser>
          <c:idx val="1"/>
          <c:order val="1"/>
          <c:tx>
            <c:strRef>
              <c:f>BIP_Ind_FuE!$B$47</c:f>
              <c:strCache>
                <c:ptCount val="1"/>
                <c:pt idx="0">
                  <c:v>USA</c:v>
                </c:pt>
              </c:strCache>
            </c:strRef>
          </c:tx>
          <c:spPr>
            <a:solidFill>
              <a:schemeClr val="accent2"/>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BIP_Ind_FuE!$E$47</c:f>
              <c:numCache>
                <c:formatCode>_-* #,##0\ _€_-;\-* #,##0\ _€_-;_-* "-"??\ _€_-;_-@_-</c:formatCode>
                <c:ptCount val="1"/>
                <c:pt idx="0">
                  <c:v>3000</c:v>
                </c:pt>
              </c:numCache>
            </c:numRef>
          </c:val>
          <c:extLst>
            <c:ext xmlns:c16="http://schemas.microsoft.com/office/drawing/2014/chart" uri="{C3380CC4-5D6E-409C-BE32-E72D297353CC}">
              <c16:uniqueId val="{00000001-3152-42CC-955A-C2E4C22533AE}"/>
            </c:ext>
          </c:extLst>
        </c:ser>
        <c:ser>
          <c:idx val="2"/>
          <c:order val="2"/>
          <c:tx>
            <c:strRef>
              <c:f>BIP_Ind_FuE!$B$48</c:f>
              <c:strCache>
                <c:ptCount val="1"/>
                <c:pt idx="0">
                  <c:v>China</c:v>
                </c:pt>
              </c:strCache>
            </c:strRef>
          </c:tx>
          <c:spPr>
            <a:solidFill>
              <a:schemeClr val="accent3"/>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BIP_Ind_FuE!$E$48</c:f>
              <c:numCache>
                <c:formatCode>_-* #,##0\ _€_-;\-* #,##0\ _€_-;_-* "-"??\ _€_-;_-@_-</c:formatCode>
                <c:ptCount val="1"/>
                <c:pt idx="0">
                  <c:v>4308.9876342797197</c:v>
                </c:pt>
              </c:numCache>
            </c:numRef>
          </c:val>
          <c:extLst>
            <c:ext xmlns:c16="http://schemas.microsoft.com/office/drawing/2014/chart" uri="{C3380CC4-5D6E-409C-BE32-E72D297353CC}">
              <c16:uniqueId val="{00000002-3152-42CC-955A-C2E4C22533AE}"/>
            </c:ext>
          </c:extLst>
        </c:ser>
        <c:dLbls>
          <c:dLblPos val="outEnd"/>
          <c:showLegendKey val="0"/>
          <c:showVal val="1"/>
          <c:showCatName val="0"/>
          <c:showSerName val="0"/>
          <c:showPercent val="0"/>
          <c:showBubbleSize val="0"/>
        </c:dLbls>
        <c:gapWidth val="150"/>
        <c:axId val="1318528248"/>
        <c:axId val="1318532184"/>
      </c:barChart>
      <c:catAx>
        <c:axId val="1318528248"/>
        <c:scaling>
          <c:orientation val="minMax"/>
        </c:scaling>
        <c:delete val="1"/>
        <c:axPos val="b"/>
        <c:majorTickMark val="out"/>
        <c:minorTickMark val="none"/>
        <c:tickLblPos val="nextTo"/>
        <c:crossAx val="1318532184"/>
        <c:crosses val="autoZero"/>
        <c:auto val="1"/>
        <c:lblAlgn val="ctr"/>
        <c:lblOffset val="100"/>
        <c:noMultiLvlLbl val="0"/>
      </c:catAx>
      <c:valAx>
        <c:axId val="1318532184"/>
        <c:scaling>
          <c:orientation val="minMax"/>
        </c:scaling>
        <c:delete val="1"/>
        <c:axPos val="l"/>
        <c:numFmt formatCode="_-* #,##0\ _€_-;\-* #,##0\ _€_-;_-* &quot;-&quot;??\ _€_-;_-@_-" sourceLinked="1"/>
        <c:majorTickMark val="out"/>
        <c:minorTickMark val="none"/>
        <c:tickLblPos val="nextTo"/>
        <c:crossAx val="1318528248"/>
        <c:crosses val="autoZero"/>
        <c:crossBetween val="between"/>
      </c:valAx>
      <c:spPr>
        <a:noFill/>
        <a:ln>
          <a:noFill/>
        </a:ln>
        <a:effectLst/>
      </c:spPr>
    </c:plotArea>
    <c:legend>
      <c:legendPos val="b"/>
      <c:layout>
        <c:manualLayout>
          <c:xMode val="edge"/>
          <c:yMode val="edge"/>
          <c:x val="0.20012418524410791"/>
          <c:y val="0.89409667541557303"/>
          <c:w val="0.58270133113156253"/>
          <c:h val="7.8125546806649168E-2"/>
        </c:manualLayout>
      </c:layout>
      <c:overlay val="0"/>
      <c:spPr>
        <a:solidFill>
          <a:schemeClr val="bg1">
            <a:lumMod val="95000"/>
          </a:schemeClr>
        </a:solidFill>
        <a:ln>
          <a:noFill/>
        </a:ln>
        <a:effectLst/>
      </c:spPr>
      <c:txPr>
        <a:bodyPr rot="0" spcFirstLastPara="1" vertOverflow="ellipsis" vert="horz" wrap="square" anchor="ctr" anchorCtr="1"/>
        <a:lstStyle/>
        <a:p>
          <a:pPr rtl="0">
            <a:defRPr sz="14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4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80" b="1" i="0" u="none" strike="noStrike" kern="1200" spc="0" baseline="0">
                <a:solidFill>
                  <a:sysClr val="windowText" lastClr="000000"/>
                </a:solidFill>
                <a:latin typeface="Source Sans Pro" panose="020B0503030403020204" pitchFamily="34" charset="0"/>
                <a:ea typeface="+mn-ea"/>
                <a:cs typeface="+mn-cs"/>
              </a:defRPr>
            </a:pPr>
            <a:r>
              <a:rPr lang="de-DE"/>
              <a:t>FuE-Ausgaben Industrie</a:t>
            </a:r>
            <a:br>
              <a:rPr lang="de-DE"/>
            </a:br>
            <a:r>
              <a:rPr lang="de-DE" sz="1400" b="0"/>
              <a:t>in</a:t>
            </a:r>
            <a:r>
              <a:rPr lang="de-DE" sz="1400" b="0" baseline="0"/>
              <a:t> Mrd. Euro</a:t>
            </a:r>
            <a:endParaRPr lang="de-DE" sz="1400" b="0"/>
          </a:p>
        </c:rich>
      </c:tx>
      <c:layout>
        <c:manualLayout>
          <c:xMode val="edge"/>
          <c:yMode val="edge"/>
          <c:x val="0.17621491228070171"/>
          <c:y val="2.1166666666666667E-2"/>
        </c:manualLayout>
      </c:layout>
      <c:overlay val="0"/>
      <c:spPr>
        <a:noFill/>
        <a:ln>
          <a:noFill/>
        </a:ln>
        <a:effectLst/>
      </c:spPr>
      <c:txPr>
        <a:bodyPr rot="0" spcFirstLastPara="1" vertOverflow="ellipsis" vert="horz" wrap="square" anchor="ctr" anchorCtr="1"/>
        <a:lstStyle/>
        <a:p>
          <a:pPr>
            <a:defRPr sz="1680" b="1" i="0" u="none" strike="noStrike" kern="1200" spc="0" baseline="0">
              <a:solidFill>
                <a:sysClr val="windowText" lastClr="000000"/>
              </a:solidFill>
              <a:latin typeface="Source Sans Pro" panose="020B0503030403020204" pitchFamily="34" charset="0"/>
              <a:ea typeface="+mn-ea"/>
              <a:cs typeface="+mn-cs"/>
            </a:defRPr>
          </a:pPr>
          <a:endParaRPr lang="de-DE"/>
        </a:p>
      </c:txPr>
    </c:title>
    <c:autoTitleDeleted val="0"/>
    <c:plotArea>
      <c:layout/>
      <c:barChart>
        <c:barDir val="col"/>
        <c:grouping val="clustered"/>
        <c:varyColors val="0"/>
        <c:ser>
          <c:idx val="0"/>
          <c:order val="0"/>
          <c:tx>
            <c:strRef>
              <c:f>BIP_Ind_FuE!$B$46</c:f>
              <c:strCache>
                <c:ptCount val="1"/>
                <c:pt idx="0">
                  <c:v>EU</c:v>
                </c:pt>
              </c:strCache>
            </c:strRef>
          </c:tx>
          <c:spPr>
            <a:solidFill>
              <a:schemeClr val="accent1"/>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BIP_Ind_FuE!$D$46</c:f>
              <c:numCache>
                <c:formatCode>_-* #,##0\ _€_-;\-* #,##0\ _€_-;_-* "-"??\ _€_-;_-@_-</c:formatCode>
                <c:ptCount val="1"/>
                <c:pt idx="0">
                  <c:v>181.01244082519301</c:v>
                </c:pt>
              </c:numCache>
            </c:numRef>
          </c:val>
          <c:extLst>
            <c:ext xmlns:c16="http://schemas.microsoft.com/office/drawing/2014/chart" uri="{C3380CC4-5D6E-409C-BE32-E72D297353CC}">
              <c16:uniqueId val="{00000000-9904-45F3-BAA1-46E3A5ED071A}"/>
            </c:ext>
          </c:extLst>
        </c:ser>
        <c:ser>
          <c:idx val="1"/>
          <c:order val="1"/>
          <c:tx>
            <c:strRef>
              <c:f>BIP_Ind_FuE!$B$47</c:f>
              <c:strCache>
                <c:ptCount val="1"/>
                <c:pt idx="0">
                  <c:v>USA</c:v>
                </c:pt>
              </c:strCache>
            </c:strRef>
          </c:tx>
          <c:spPr>
            <a:solidFill>
              <a:schemeClr val="accent2"/>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BIP_Ind_FuE!$D$47</c:f>
              <c:numCache>
                <c:formatCode>_-* #,##0\ _€_-;\-* #,##0\ _€_-;_-* "-"??\ _€_-;_-@_-</c:formatCode>
                <c:ptCount val="1"/>
                <c:pt idx="0">
                  <c:v>358.70659766680302</c:v>
                </c:pt>
              </c:numCache>
            </c:numRef>
          </c:val>
          <c:extLst>
            <c:ext xmlns:c16="http://schemas.microsoft.com/office/drawing/2014/chart" uri="{C3380CC4-5D6E-409C-BE32-E72D297353CC}">
              <c16:uniqueId val="{00000001-9904-45F3-BAA1-46E3A5ED071A}"/>
            </c:ext>
          </c:extLst>
        </c:ser>
        <c:ser>
          <c:idx val="2"/>
          <c:order val="2"/>
          <c:tx>
            <c:strRef>
              <c:f>BIP_Ind_FuE!$B$48</c:f>
              <c:strCache>
                <c:ptCount val="1"/>
                <c:pt idx="0">
                  <c:v>China</c:v>
                </c:pt>
              </c:strCache>
            </c:strRef>
          </c:tx>
          <c:spPr>
            <a:solidFill>
              <a:schemeClr val="accent3"/>
            </a:solidFill>
            <a:ln w="19050">
              <a:solidFill>
                <a:schemeClr val="lt1"/>
              </a:solid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BIP_Ind_FuE!$D$48</c:f>
              <c:numCache>
                <c:formatCode>_-* #,##0\ _€_-;\-* #,##0\ _€_-;_-* "-"??\ _€_-;_-@_-</c:formatCode>
                <c:ptCount val="1"/>
                <c:pt idx="0">
                  <c:v>268.80862465254199</c:v>
                </c:pt>
              </c:numCache>
            </c:numRef>
          </c:val>
          <c:extLst>
            <c:ext xmlns:c16="http://schemas.microsoft.com/office/drawing/2014/chart" uri="{C3380CC4-5D6E-409C-BE32-E72D297353CC}">
              <c16:uniqueId val="{00000002-9904-45F3-BAA1-46E3A5ED071A}"/>
            </c:ext>
          </c:extLst>
        </c:ser>
        <c:dLbls>
          <c:dLblPos val="outEnd"/>
          <c:showLegendKey val="0"/>
          <c:showVal val="1"/>
          <c:showCatName val="0"/>
          <c:showSerName val="0"/>
          <c:showPercent val="0"/>
          <c:showBubbleSize val="0"/>
        </c:dLbls>
        <c:gapWidth val="150"/>
        <c:axId val="1318528248"/>
        <c:axId val="1318532184"/>
      </c:barChart>
      <c:catAx>
        <c:axId val="1318528248"/>
        <c:scaling>
          <c:orientation val="minMax"/>
        </c:scaling>
        <c:delete val="1"/>
        <c:axPos val="b"/>
        <c:majorTickMark val="out"/>
        <c:minorTickMark val="none"/>
        <c:tickLblPos val="nextTo"/>
        <c:crossAx val="1318532184"/>
        <c:crosses val="autoZero"/>
        <c:auto val="1"/>
        <c:lblAlgn val="ctr"/>
        <c:lblOffset val="100"/>
        <c:noMultiLvlLbl val="0"/>
      </c:catAx>
      <c:valAx>
        <c:axId val="1318532184"/>
        <c:scaling>
          <c:orientation val="minMax"/>
        </c:scaling>
        <c:delete val="1"/>
        <c:axPos val="l"/>
        <c:numFmt formatCode="_-* #,##0\ _€_-;\-* #,##0\ _€_-;_-* &quot;-&quot;??\ _€_-;_-@_-" sourceLinked="1"/>
        <c:majorTickMark val="out"/>
        <c:minorTickMark val="none"/>
        <c:tickLblPos val="nextTo"/>
        <c:crossAx val="1318528248"/>
        <c:crosses val="autoZero"/>
        <c:crossBetween val="between"/>
      </c:valAx>
      <c:spPr>
        <a:noFill/>
        <a:ln>
          <a:noFill/>
        </a:ln>
        <a:effectLst/>
      </c:spPr>
    </c:plotArea>
    <c:legend>
      <c:legendPos val="b"/>
      <c:layout>
        <c:manualLayout>
          <c:xMode val="edge"/>
          <c:yMode val="edge"/>
          <c:x val="0.20012418524410791"/>
          <c:y val="0.89409667541557303"/>
          <c:w val="0.58270133113156253"/>
          <c:h val="7.8125546806649168E-2"/>
        </c:manualLayout>
      </c:layout>
      <c:overlay val="0"/>
      <c:spPr>
        <a:solidFill>
          <a:schemeClr val="bg1">
            <a:lumMod val="95000"/>
          </a:schemeClr>
        </a:solidFill>
        <a:ln>
          <a:noFill/>
        </a:ln>
        <a:effectLst/>
      </c:spPr>
      <c:txPr>
        <a:bodyPr rot="0" spcFirstLastPara="1" vertOverflow="ellipsis" vert="horz" wrap="square" anchor="ctr" anchorCtr="1"/>
        <a:lstStyle/>
        <a:p>
          <a:pPr rtl="0">
            <a:defRPr sz="14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4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205555197496648E-3"/>
          <c:y val="9.1358953645042408E-3"/>
          <c:w val="0.98688527459290554"/>
          <c:h val="0.8511659536591899"/>
        </c:manualLayout>
      </c:layout>
      <c:barChart>
        <c:barDir val="col"/>
        <c:grouping val="clustered"/>
        <c:varyColors val="0"/>
        <c:ser>
          <c:idx val="0"/>
          <c:order val="0"/>
          <c:tx>
            <c:strRef>
              <c:f>'I Industrie BIP'!$AJ$1</c:f>
              <c:strCache>
                <c:ptCount val="1"/>
                <c:pt idx="0">
                  <c:v>2023</c:v>
                </c:pt>
              </c:strCache>
            </c:strRef>
          </c:tx>
          <c:spPr>
            <a:solidFill>
              <a:srgbClr val="BE9528"/>
            </a:solidFill>
          </c:spPr>
          <c:invertIfNegative val="0"/>
          <c:dPt>
            <c:idx val="0"/>
            <c:invertIfNegative val="0"/>
            <c:bubble3D val="0"/>
            <c:spPr>
              <a:solidFill>
                <a:srgbClr val="004A94"/>
              </a:solidFill>
            </c:spPr>
            <c:extLst>
              <c:ext xmlns:c16="http://schemas.microsoft.com/office/drawing/2014/chart" uri="{C3380CC4-5D6E-409C-BE32-E72D297353CC}">
                <c16:uniqueId val="{00000001-F629-4F75-81C5-A98B4179EF9C}"/>
              </c:ext>
            </c:extLst>
          </c:dPt>
          <c:dPt>
            <c:idx val="2"/>
            <c:invertIfNegative val="0"/>
            <c:bubble3D val="0"/>
            <c:extLst>
              <c:ext xmlns:c16="http://schemas.microsoft.com/office/drawing/2014/chart" uri="{C3380CC4-5D6E-409C-BE32-E72D297353CC}">
                <c16:uniqueId val="{00000002-F629-4F75-81C5-A98B4179EF9C}"/>
              </c:ext>
            </c:extLst>
          </c:dPt>
          <c:dPt>
            <c:idx val="3"/>
            <c:invertIfNegative val="0"/>
            <c:bubble3D val="0"/>
            <c:spPr>
              <a:solidFill>
                <a:srgbClr val="003061"/>
              </a:solidFill>
            </c:spPr>
            <c:extLst>
              <c:ext xmlns:c16="http://schemas.microsoft.com/office/drawing/2014/chart" uri="{C3380CC4-5D6E-409C-BE32-E72D297353CC}">
                <c16:uniqueId val="{00000004-F629-4F75-81C5-A98B4179EF9C}"/>
              </c:ext>
            </c:extLst>
          </c:dPt>
          <c:dLbls>
            <c:numFmt formatCode="#,##0.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 Industrie BIP'!$B$2:$B$8</c:f>
              <c:strCache>
                <c:ptCount val="7"/>
                <c:pt idx="0">
                  <c:v>Deutschland</c:v>
                </c:pt>
                <c:pt idx="1">
                  <c:v> Japan*</c:v>
                </c:pt>
                <c:pt idx="2">
                  <c:v> Italien</c:v>
                </c:pt>
                <c:pt idx="3">
                  <c:v>  EU</c:v>
                </c:pt>
                <c:pt idx="4">
                  <c:v> USA*</c:v>
                </c:pt>
                <c:pt idx="5">
                  <c:v> Frankreich</c:v>
                </c:pt>
                <c:pt idx="6">
                  <c:v> Vereinigtes Königreich</c:v>
                </c:pt>
              </c:strCache>
            </c:strRef>
          </c:cat>
          <c:val>
            <c:numRef>
              <c:f>'I Industrie BIP'!$AJ$2:$AJ$8</c:f>
              <c:numCache>
                <c:formatCode>0.0</c:formatCode>
                <c:ptCount val="7"/>
                <c:pt idx="0">
                  <c:v>20.4080831039178</c:v>
                </c:pt>
                <c:pt idx="1">
                  <c:v>19.3585640192093</c:v>
                </c:pt>
                <c:pt idx="2">
                  <c:v>17.481628768925301</c:v>
                </c:pt>
                <c:pt idx="3">
                  <c:v>16.622712545281999</c:v>
                </c:pt>
                <c:pt idx="4">
                  <c:v>11.1053399602167</c:v>
                </c:pt>
                <c:pt idx="5">
                  <c:v>10.828474447979399</c:v>
                </c:pt>
                <c:pt idx="6">
                  <c:v>9.3977140206623009</c:v>
                </c:pt>
              </c:numCache>
            </c:numRef>
          </c:val>
          <c:extLst>
            <c:ext xmlns:c16="http://schemas.microsoft.com/office/drawing/2014/chart" uri="{C3380CC4-5D6E-409C-BE32-E72D297353CC}">
              <c16:uniqueId val="{00000005-F629-4F75-81C5-A98B4179EF9C}"/>
            </c:ext>
          </c:extLst>
        </c:ser>
        <c:dLbls>
          <c:showLegendKey val="0"/>
          <c:showVal val="1"/>
          <c:showCatName val="0"/>
          <c:showSerName val="0"/>
          <c:showPercent val="0"/>
          <c:showBubbleSize val="0"/>
        </c:dLbls>
        <c:gapWidth val="25"/>
        <c:axId val="531279032"/>
        <c:axId val="531277856"/>
      </c:barChart>
      <c:catAx>
        <c:axId val="531279032"/>
        <c:scaling>
          <c:orientation val="minMax"/>
        </c:scaling>
        <c:delete val="0"/>
        <c:axPos val="b"/>
        <c:numFmt formatCode="General" sourceLinked="0"/>
        <c:majorTickMark val="out"/>
        <c:minorTickMark val="none"/>
        <c:tickLblPos val="nextTo"/>
        <c:txPr>
          <a:bodyPr rot="0"/>
          <a:lstStyle/>
          <a:p>
            <a:pPr>
              <a:defRPr/>
            </a:pPr>
            <a:endParaRPr lang="de-DE"/>
          </a:p>
        </c:txPr>
        <c:crossAx val="531277856"/>
        <c:crosses val="autoZero"/>
        <c:auto val="1"/>
        <c:lblAlgn val="ctr"/>
        <c:lblOffset val="100"/>
        <c:noMultiLvlLbl val="0"/>
      </c:catAx>
      <c:valAx>
        <c:axId val="531277856"/>
        <c:scaling>
          <c:orientation val="minMax"/>
          <c:min val="5"/>
        </c:scaling>
        <c:delete val="1"/>
        <c:axPos val="l"/>
        <c:numFmt formatCode="0.0" sourceLinked="1"/>
        <c:majorTickMark val="out"/>
        <c:minorTickMark val="none"/>
        <c:tickLblPos val="none"/>
        <c:crossAx val="531279032"/>
        <c:crosses val="autoZero"/>
        <c:crossBetween val="between"/>
        <c:majorUnit val="5"/>
      </c:valAx>
      <c:spPr>
        <a:noFill/>
        <a:ln w="25400">
          <a:noFill/>
        </a:ln>
      </c:spPr>
    </c:plotArea>
    <c:plotVisOnly val="1"/>
    <c:dispBlanksAs val="gap"/>
    <c:showDLblsOverMax val="0"/>
  </c:chart>
  <c:spPr>
    <a:solidFill>
      <a:srgbClr val="EAEAEA"/>
    </a:solidFill>
    <a:ln w="25400">
      <a:noFill/>
    </a:ln>
  </c:spPr>
  <c:txPr>
    <a:bodyPr rot="-1500000"/>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9789206952953348E-2"/>
          <c:y val="0.215599457409343"/>
          <c:w val="0.92304778567729806"/>
          <c:h val="0.68661073388575533"/>
        </c:manualLayout>
      </c:layout>
      <c:lineChart>
        <c:grouping val="standard"/>
        <c:varyColors val="0"/>
        <c:ser>
          <c:idx val="0"/>
          <c:order val="0"/>
          <c:tx>
            <c:strRef>
              <c:f>'I Industrie BIP'!$B$2</c:f>
              <c:strCache>
                <c:ptCount val="1"/>
                <c:pt idx="0">
                  <c:v>Deutschland</c:v>
                </c:pt>
              </c:strCache>
            </c:strRef>
          </c:tx>
          <c:spPr>
            <a:ln w="57150">
              <a:solidFill>
                <a:srgbClr val="004A94"/>
              </a:solidFill>
            </a:ln>
          </c:spPr>
          <c:marker>
            <c:symbol val="none"/>
          </c:marker>
          <c:dLbls>
            <c:delete val="1"/>
          </c:dLbls>
          <c:cat>
            <c:strRef>
              <c:f>'I Industrie BIP'!$D$1:$AJ$1</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'I Industrie BIP'!$C$2:$AJ$2</c:f>
              <c:numCache>
                <c:formatCode>0.0</c:formatCode>
                <c:ptCount val="24"/>
                <c:pt idx="0">
                  <c:v>22.785305990244002</c:v>
                </c:pt>
                <c:pt idx="1">
                  <c:v>22.5173445512429</c:v>
                </c:pt>
                <c:pt idx="2">
                  <c:v>21.891224759388599</c:v>
                </c:pt>
                <c:pt idx="3">
                  <c:v>21.976495148568201</c:v>
                </c:pt>
                <c:pt idx="4">
                  <c:v>22.114248412186502</c:v>
                </c:pt>
                <c:pt idx="5">
                  <c:v>22.190042992610401</c:v>
                </c:pt>
                <c:pt idx="6">
                  <c:v>22.844776228733298</c:v>
                </c:pt>
                <c:pt idx="7">
                  <c:v>23.189476072478801</c:v>
                </c:pt>
                <c:pt idx="8">
                  <c:v>22.299549300671401</c:v>
                </c:pt>
                <c:pt idx="9">
                  <c:v>19.7227423507662</c:v>
                </c:pt>
                <c:pt idx="10">
                  <c:v>21.905170005950499</c:v>
                </c:pt>
                <c:pt idx="11">
                  <c:v>22.537869624031099</c:v>
                </c:pt>
                <c:pt idx="12">
                  <c:v>22.441276664774101</c:v>
                </c:pt>
                <c:pt idx="13">
                  <c:v>22.159530326363999</c:v>
                </c:pt>
                <c:pt idx="14">
                  <c:v>22.465529809026599</c:v>
                </c:pt>
                <c:pt idx="15">
                  <c:v>22.621582501230701</c:v>
                </c:pt>
                <c:pt idx="16">
                  <c:v>22.9480630786875</c:v>
                </c:pt>
                <c:pt idx="17">
                  <c:v>22.627997801685702</c:v>
                </c:pt>
                <c:pt idx="18">
                  <c:v>22.237247159001001</c:v>
                </c:pt>
                <c:pt idx="19">
                  <c:v>21.727853133314198</c:v>
                </c:pt>
                <c:pt idx="20">
                  <c:v>20.671065135594301</c:v>
                </c:pt>
                <c:pt idx="21">
                  <c:v>20.8776950882026</c:v>
                </c:pt>
                <c:pt idx="22">
                  <c:v>20.367457747658701</c:v>
                </c:pt>
                <c:pt idx="23">
                  <c:v>20.4080831039178</c:v>
                </c:pt>
              </c:numCache>
            </c:numRef>
          </c:val>
          <c:smooth val="0"/>
          <c:extLst>
            <c:ext xmlns:c16="http://schemas.microsoft.com/office/drawing/2014/chart" uri="{C3380CC4-5D6E-409C-BE32-E72D297353CC}">
              <c16:uniqueId val="{00000000-F8A6-4612-A55E-98E901A7164B}"/>
            </c:ext>
          </c:extLst>
        </c:ser>
        <c:ser>
          <c:idx val="1"/>
          <c:order val="1"/>
          <c:tx>
            <c:strRef>
              <c:f>'I Industrie BIP'!$B$3</c:f>
              <c:strCache>
                <c:ptCount val="1"/>
                <c:pt idx="0">
                  <c:v> Japan*</c:v>
                </c:pt>
              </c:strCache>
            </c:strRef>
          </c:tx>
          <c:spPr>
            <a:ln w="57150">
              <a:solidFill>
                <a:srgbClr val="FF5C33"/>
              </a:solidFill>
            </a:ln>
          </c:spPr>
          <c:marker>
            <c:symbol val="none"/>
          </c:marker>
          <c:dLbls>
            <c:delete val="1"/>
          </c:dLbls>
          <c:cat>
            <c:strRef>
              <c:f>'I Industrie BIP'!$D$1:$AJ$1</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'I Industrie BIP'!$C$3:$AJ$3</c:f>
              <c:numCache>
                <c:formatCode>0.0</c:formatCode>
                <c:ptCount val="24"/>
                <c:pt idx="0">
                  <c:v>22.440515313982701</c:v>
                </c:pt>
                <c:pt idx="1">
                  <c:v>21.243991510258901</c:v>
                </c:pt>
                <c:pt idx="2">
                  <c:v>20.7288076931736</c:v>
                </c:pt>
                <c:pt idx="3">
                  <c:v>20.897632315297201</c:v>
                </c:pt>
                <c:pt idx="4">
                  <c:v>21.081049386126001</c:v>
                </c:pt>
                <c:pt idx="5">
                  <c:v>21.325849031350199</c:v>
                </c:pt>
                <c:pt idx="6">
                  <c:v>21.3570281806787</c:v>
                </c:pt>
                <c:pt idx="7">
                  <c:v>21.829428962658699</c:v>
                </c:pt>
                <c:pt idx="8">
                  <c:v>21.253089133800898</c:v>
                </c:pt>
                <c:pt idx="9">
                  <c:v>19.027849793613701</c:v>
                </c:pt>
                <c:pt idx="10">
                  <c:v>20.768600132707601</c:v>
                </c:pt>
                <c:pt idx="11">
                  <c:v>19.639085618898701</c:v>
                </c:pt>
                <c:pt idx="12">
                  <c:v>19.7789303849347</c:v>
                </c:pt>
                <c:pt idx="13">
                  <c:v>19.457796444412399</c:v>
                </c:pt>
                <c:pt idx="14">
                  <c:v>19.752766401227099</c:v>
                </c:pt>
                <c:pt idx="15">
                  <c:v>20.583219288208898</c:v>
                </c:pt>
                <c:pt idx="16">
                  <c:v>20.360933505427699</c:v>
                </c:pt>
                <c:pt idx="17">
                  <c:v>20.529015979203901</c:v>
                </c:pt>
                <c:pt idx="18">
                  <c:v>20.7333571758858</c:v>
                </c:pt>
                <c:pt idx="19">
                  <c:v>20.331798201592999</c:v>
                </c:pt>
                <c:pt idx="20">
                  <c:v>20.1327539792157</c:v>
                </c:pt>
                <c:pt idx="21">
                  <c:v>20.980136853377299</c:v>
                </c:pt>
                <c:pt idx="22">
                  <c:v>19.3585640192093</c:v>
                </c:pt>
                <c:pt idx="23">
                  <c:v>19.3585640192093</c:v>
                </c:pt>
              </c:numCache>
            </c:numRef>
          </c:val>
          <c:smooth val="0"/>
          <c:extLst>
            <c:ext xmlns:c16="http://schemas.microsoft.com/office/drawing/2014/chart" uri="{C3380CC4-5D6E-409C-BE32-E72D297353CC}">
              <c16:uniqueId val="{00000001-F8A6-4612-A55E-98E901A7164B}"/>
            </c:ext>
          </c:extLst>
        </c:ser>
        <c:ser>
          <c:idx val="2"/>
          <c:order val="2"/>
          <c:tx>
            <c:strRef>
              <c:f>'I Industrie BIP'!$B$5</c:f>
              <c:strCache>
                <c:ptCount val="1"/>
                <c:pt idx="0">
                  <c:v>  EU</c:v>
                </c:pt>
              </c:strCache>
            </c:strRef>
          </c:tx>
          <c:spPr>
            <a:ln w="57150">
              <a:solidFill>
                <a:srgbClr val="003061"/>
              </a:solidFill>
            </a:ln>
          </c:spPr>
          <c:marker>
            <c:symbol val="none"/>
          </c:marker>
          <c:dLbls>
            <c:delete val="1"/>
          </c:dLbls>
          <c:cat>
            <c:strRef>
              <c:f>'I Industrie BIP'!$D$1:$AJ$1</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'I Industrie BIP'!$C$5:$AJ$5</c:f>
              <c:numCache>
                <c:formatCode>0.0</c:formatCode>
                <c:ptCount val="24"/>
                <c:pt idx="0">
                  <c:v>19.486693313715801</c:v>
                </c:pt>
                <c:pt idx="1">
                  <c:v>19.093036061913502</c:v>
                </c:pt>
                <c:pt idx="2">
                  <c:v>18.5976104046362</c:v>
                </c:pt>
                <c:pt idx="3">
                  <c:v>18.134856594682201</c:v>
                </c:pt>
                <c:pt idx="4">
                  <c:v>17.9356341787418</c:v>
                </c:pt>
                <c:pt idx="5">
                  <c:v>17.679705963838401</c:v>
                </c:pt>
                <c:pt idx="6">
                  <c:v>17.6803977425113</c:v>
                </c:pt>
                <c:pt idx="7">
                  <c:v>17.727295757100801</c:v>
                </c:pt>
                <c:pt idx="8">
                  <c:v>17.0099120935052</c:v>
                </c:pt>
                <c:pt idx="9">
                  <c:v>15.418338906322999</c:v>
                </c:pt>
                <c:pt idx="10">
                  <c:v>16.168101559918099</c:v>
                </c:pt>
                <c:pt idx="11">
                  <c:v>16.519118584103101</c:v>
                </c:pt>
                <c:pt idx="12">
                  <c:v>16.293232703747901</c:v>
                </c:pt>
                <c:pt idx="13">
                  <c:v>16.137133153925301</c:v>
                </c:pt>
                <c:pt idx="14">
                  <c:v>16.415329619554001</c:v>
                </c:pt>
                <c:pt idx="15">
                  <c:v>17.096433136182199</c:v>
                </c:pt>
                <c:pt idx="16">
                  <c:v>17.214797511331799</c:v>
                </c:pt>
                <c:pt idx="17">
                  <c:v>17.126014468241699</c:v>
                </c:pt>
                <c:pt idx="18">
                  <c:v>16.983382128944498</c:v>
                </c:pt>
                <c:pt idx="19">
                  <c:v>16.7496410704737</c:v>
                </c:pt>
                <c:pt idx="20">
                  <c:v>16.359719407683698</c:v>
                </c:pt>
                <c:pt idx="21">
                  <c:v>16.690357403317801</c:v>
                </c:pt>
                <c:pt idx="22">
                  <c:v>16.813189069363801</c:v>
                </c:pt>
                <c:pt idx="23">
                  <c:v>16.622712545281999</c:v>
                </c:pt>
              </c:numCache>
            </c:numRef>
          </c:val>
          <c:smooth val="0"/>
          <c:extLst>
            <c:ext xmlns:c16="http://schemas.microsoft.com/office/drawing/2014/chart" uri="{C3380CC4-5D6E-409C-BE32-E72D297353CC}">
              <c16:uniqueId val="{00000002-F8A6-4612-A55E-98E901A7164B}"/>
            </c:ext>
          </c:extLst>
        </c:ser>
        <c:ser>
          <c:idx val="3"/>
          <c:order val="3"/>
          <c:tx>
            <c:strRef>
              <c:f>'I Industrie BIP'!$B$4</c:f>
              <c:strCache>
                <c:ptCount val="1"/>
                <c:pt idx="0">
                  <c:v> Italien</c:v>
                </c:pt>
              </c:strCache>
            </c:strRef>
          </c:tx>
          <c:spPr>
            <a:ln w="57150">
              <a:solidFill>
                <a:srgbClr val="5A7916"/>
              </a:solidFill>
            </a:ln>
          </c:spPr>
          <c:marker>
            <c:symbol val="none"/>
          </c:marker>
          <c:dLbls>
            <c:delete val="1"/>
          </c:dLbls>
          <c:cat>
            <c:strRef>
              <c:f>'I Industrie BIP'!$D$1:$AJ$1</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'I Industrie BIP'!$C$4:$AJ$4</c:f>
              <c:numCache>
                <c:formatCode>0.0</c:formatCode>
                <c:ptCount val="24"/>
                <c:pt idx="0">
                  <c:v>19.611932481997702</c:v>
                </c:pt>
                <c:pt idx="1">
                  <c:v>19.018878126731199</c:v>
                </c:pt>
                <c:pt idx="2">
                  <c:v>18.641864671146401</c:v>
                </c:pt>
                <c:pt idx="3">
                  <c:v>17.833934823447599</c:v>
                </c:pt>
                <c:pt idx="4">
                  <c:v>17.6192271499581</c:v>
                </c:pt>
                <c:pt idx="5">
                  <c:v>17.252914760828901</c:v>
                </c:pt>
                <c:pt idx="6">
                  <c:v>17.416976222730302</c:v>
                </c:pt>
                <c:pt idx="7">
                  <c:v>17.772760859224402</c:v>
                </c:pt>
                <c:pt idx="8">
                  <c:v>17.150311243162601</c:v>
                </c:pt>
                <c:pt idx="9">
                  <c:v>15.177367488449899</c:v>
                </c:pt>
                <c:pt idx="10">
                  <c:v>15.8182276292811</c:v>
                </c:pt>
                <c:pt idx="11">
                  <c:v>15.825436424470199</c:v>
                </c:pt>
                <c:pt idx="12">
                  <c:v>15.4298056380674</c:v>
                </c:pt>
                <c:pt idx="13">
                  <c:v>15.4218391096801</c:v>
                </c:pt>
                <c:pt idx="14">
                  <c:v>15.549542961908699</c:v>
                </c:pt>
                <c:pt idx="15">
                  <c:v>16.0138879835274</c:v>
                </c:pt>
                <c:pt idx="16">
                  <c:v>16.471763196388</c:v>
                </c:pt>
                <c:pt idx="17">
                  <c:v>16.625619352677699</c:v>
                </c:pt>
                <c:pt idx="18">
                  <c:v>16.726590395603601</c:v>
                </c:pt>
                <c:pt idx="19">
                  <c:v>16.595583195277801</c:v>
                </c:pt>
                <c:pt idx="20">
                  <c:v>16.1324189173076</c:v>
                </c:pt>
                <c:pt idx="21">
                  <c:v>17.282656743253199</c:v>
                </c:pt>
                <c:pt idx="22">
                  <c:v>17.326054940572099</c:v>
                </c:pt>
                <c:pt idx="23">
                  <c:v>17.481628768925301</c:v>
                </c:pt>
              </c:numCache>
            </c:numRef>
          </c:val>
          <c:smooth val="0"/>
          <c:extLst>
            <c:ext xmlns:c16="http://schemas.microsoft.com/office/drawing/2014/chart" uri="{C3380CC4-5D6E-409C-BE32-E72D297353CC}">
              <c16:uniqueId val="{00000003-F8A6-4612-A55E-98E901A7164B}"/>
            </c:ext>
          </c:extLst>
        </c:ser>
        <c:ser>
          <c:idx val="4"/>
          <c:order val="4"/>
          <c:tx>
            <c:strRef>
              <c:f>'I Industrie BIP'!$B$6</c:f>
              <c:strCache>
                <c:ptCount val="1"/>
                <c:pt idx="0">
                  <c:v> USA*</c:v>
                </c:pt>
              </c:strCache>
            </c:strRef>
          </c:tx>
          <c:spPr>
            <a:ln w="57150">
              <a:solidFill>
                <a:srgbClr val="623C72"/>
              </a:solidFill>
            </a:ln>
          </c:spPr>
          <c:marker>
            <c:symbol val="none"/>
          </c:marker>
          <c:dLbls>
            <c:delete val="1"/>
          </c:dLbls>
          <c:cat>
            <c:strRef>
              <c:f>'I Industrie BIP'!$D$1:$AJ$1</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'I Industrie BIP'!$C$6:$AJ$6</c:f>
              <c:numCache>
                <c:formatCode>0.0</c:formatCode>
                <c:ptCount val="24"/>
                <c:pt idx="0">
                  <c:v>15.6761902390825</c:v>
                </c:pt>
                <c:pt idx="1">
                  <c:v>14.4068769323883</c:v>
                </c:pt>
                <c:pt idx="2">
                  <c:v>13.942268177047801</c:v>
                </c:pt>
                <c:pt idx="3">
                  <c:v>13.8045547187699</c:v>
                </c:pt>
                <c:pt idx="4">
                  <c:v>13.669097165127599</c:v>
                </c:pt>
                <c:pt idx="5">
                  <c:v>13.4706248885406</c:v>
                </c:pt>
                <c:pt idx="6">
                  <c:v>13.490152754194799</c:v>
                </c:pt>
                <c:pt idx="7">
                  <c:v>13.243741103795699</c:v>
                </c:pt>
                <c:pt idx="8">
                  <c:v>12.664280293167099</c:v>
                </c:pt>
                <c:pt idx="9">
                  <c:v>12.092634898906599</c:v>
                </c:pt>
                <c:pt idx="10">
                  <c:v>12.3229821907954</c:v>
                </c:pt>
                <c:pt idx="11">
                  <c:v>12.379340576799001</c:v>
                </c:pt>
                <c:pt idx="12">
                  <c:v>12.2907173038348</c:v>
                </c:pt>
                <c:pt idx="13">
                  <c:v>12.241406716541499</c:v>
                </c:pt>
                <c:pt idx="14">
                  <c:v>12.0993873364141</c:v>
                </c:pt>
                <c:pt idx="15">
                  <c:v>12.102422613921</c:v>
                </c:pt>
                <c:pt idx="16">
                  <c:v>11.639812578259001</c:v>
                </c:pt>
                <c:pt idx="17">
                  <c:v>11.677466624344399</c:v>
                </c:pt>
                <c:pt idx="18">
                  <c:v>11.787715951185699</c:v>
                </c:pt>
                <c:pt idx="19">
                  <c:v>11.482861890171</c:v>
                </c:pt>
                <c:pt idx="20">
                  <c:v>11.0037692111704</c:v>
                </c:pt>
                <c:pt idx="21">
                  <c:v>11.1053399602167</c:v>
                </c:pt>
                <c:pt idx="22">
                  <c:v>11.1053399602167</c:v>
                </c:pt>
                <c:pt idx="23">
                  <c:v>11.1053399602167</c:v>
                </c:pt>
              </c:numCache>
            </c:numRef>
          </c:val>
          <c:smooth val="0"/>
          <c:extLst>
            <c:ext xmlns:c16="http://schemas.microsoft.com/office/drawing/2014/chart" uri="{C3380CC4-5D6E-409C-BE32-E72D297353CC}">
              <c16:uniqueId val="{00000004-F8A6-4612-A55E-98E901A7164B}"/>
            </c:ext>
          </c:extLst>
        </c:ser>
        <c:ser>
          <c:idx val="5"/>
          <c:order val="5"/>
          <c:tx>
            <c:strRef>
              <c:f>'I Industrie BIP'!$B$8</c:f>
              <c:strCache>
                <c:ptCount val="1"/>
                <c:pt idx="0">
                  <c:v> Vereinigtes Königreich</c:v>
                </c:pt>
              </c:strCache>
            </c:strRef>
          </c:tx>
          <c:spPr>
            <a:ln w="57150">
              <a:solidFill>
                <a:srgbClr val="BE9528"/>
              </a:solidFill>
            </a:ln>
          </c:spPr>
          <c:marker>
            <c:symbol val="none"/>
          </c:marker>
          <c:dLbls>
            <c:delete val="1"/>
          </c:dLbls>
          <c:cat>
            <c:strRef>
              <c:f>'I Industrie BIP'!$D$1:$AJ$1</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'I Industrie BIP'!$C$8:$AJ$8</c:f>
              <c:numCache>
                <c:formatCode>0.0</c:formatCode>
                <c:ptCount val="24"/>
                <c:pt idx="0">
                  <c:v>14.799066343296101</c:v>
                </c:pt>
                <c:pt idx="1">
                  <c:v>13.868164330527</c:v>
                </c:pt>
                <c:pt idx="2">
                  <c:v>13.463326732931799</c:v>
                </c:pt>
                <c:pt idx="3">
                  <c:v>12.8426187138756</c:v>
                </c:pt>
                <c:pt idx="4">
                  <c:v>12.176258372827601</c:v>
                </c:pt>
                <c:pt idx="5">
                  <c:v>11.6729343300214</c:v>
                </c:pt>
                <c:pt idx="6">
                  <c:v>11.1862116089347</c:v>
                </c:pt>
                <c:pt idx="7">
                  <c:v>10.7467640368936</c:v>
                </c:pt>
                <c:pt idx="8">
                  <c:v>10.599068114724901</c:v>
                </c:pt>
                <c:pt idx="9">
                  <c:v>9.9637776223994408</c:v>
                </c:pt>
                <c:pt idx="10">
                  <c:v>10.4853475113578</c:v>
                </c:pt>
                <c:pt idx="11">
                  <c:v>10.449814494554101</c:v>
                </c:pt>
                <c:pt idx="12">
                  <c:v>10.457623024138</c:v>
                </c:pt>
                <c:pt idx="13">
                  <c:v>10.749444437805</c:v>
                </c:pt>
                <c:pt idx="14">
                  <c:v>10.553947516578299</c:v>
                </c:pt>
                <c:pt idx="15">
                  <c:v>10.4228714533975</c:v>
                </c:pt>
                <c:pt idx="16">
                  <c:v>10.22387765337</c:v>
                </c:pt>
                <c:pt idx="17">
                  <c:v>10.1549254509458</c:v>
                </c:pt>
                <c:pt idx="18">
                  <c:v>10.0340625812052</c:v>
                </c:pt>
                <c:pt idx="19">
                  <c:v>9.8468814075005007</c:v>
                </c:pt>
                <c:pt idx="20">
                  <c:v>9.9391082095116001</c:v>
                </c:pt>
                <c:pt idx="21">
                  <c:v>9.6570176621538995</c:v>
                </c:pt>
                <c:pt idx="22">
                  <c:v>9.3419039964019195</c:v>
                </c:pt>
                <c:pt idx="23">
                  <c:v>9.3977140206623009</c:v>
                </c:pt>
              </c:numCache>
            </c:numRef>
          </c:val>
          <c:smooth val="0"/>
          <c:extLst>
            <c:ext xmlns:c16="http://schemas.microsoft.com/office/drawing/2014/chart" uri="{C3380CC4-5D6E-409C-BE32-E72D297353CC}">
              <c16:uniqueId val="{00000005-F8A6-4612-A55E-98E901A7164B}"/>
            </c:ext>
          </c:extLst>
        </c:ser>
        <c:ser>
          <c:idx val="6"/>
          <c:order val="6"/>
          <c:tx>
            <c:strRef>
              <c:f>'I Industrie BIP'!$B$7</c:f>
              <c:strCache>
                <c:ptCount val="1"/>
                <c:pt idx="0">
                  <c:v> Frankreich</c:v>
                </c:pt>
              </c:strCache>
            </c:strRef>
          </c:tx>
          <c:spPr>
            <a:ln w="57150">
              <a:solidFill>
                <a:srgbClr val="B22063"/>
              </a:solidFill>
            </a:ln>
          </c:spPr>
          <c:marker>
            <c:symbol val="none"/>
          </c:marker>
          <c:dLbls>
            <c:delete val="1"/>
          </c:dLbls>
          <c:cat>
            <c:strRef>
              <c:f>'I Industrie BIP'!$D$1:$AJ$1</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'I Industrie BIP'!$C$7:$AJ$7</c:f>
              <c:numCache>
                <c:formatCode>0.0</c:formatCode>
                <c:ptCount val="24"/>
                <c:pt idx="0">
                  <c:v>16.0702184719546</c:v>
                </c:pt>
                <c:pt idx="1">
                  <c:v>15.514002228826699</c:v>
                </c:pt>
                <c:pt idx="2">
                  <c:v>14.987139166493799</c:v>
                </c:pt>
                <c:pt idx="3">
                  <c:v>14.458658628857499</c:v>
                </c:pt>
                <c:pt idx="4">
                  <c:v>14.0056902182126</c:v>
                </c:pt>
                <c:pt idx="5">
                  <c:v>13.5474669360904</c:v>
                </c:pt>
                <c:pt idx="6">
                  <c:v>13.0261785818217</c:v>
                </c:pt>
                <c:pt idx="7">
                  <c:v>12.9253640217491</c:v>
                </c:pt>
                <c:pt idx="8">
                  <c:v>12.3221149999916</c:v>
                </c:pt>
                <c:pt idx="9">
                  <c:v>11.6819312985461</c:v>
                </c:pt>
                <c:pt idx="10">
                  <c:v>11.444116304938399</c:v>
                </c:pt>
                <c:pt idx="11">
                  <c:v>11.5222165997935</c:v>
                </c:pt>
                <c:pt idx="12">
                  <c:v>11.463333756536199</c:v>
                </c:pt>
                <c:pt idx="13">
                  <c:v>11.476631764541301</c:v>
                </c:pt>
                <c:pt idx="14">
                  <c:v>11.410204776132501</c:v>
                </c:pt>
                <c:pt idx="15">
                  <c:v>11.589035910845499</c:v>
                </c:pt>
                <c:pt idx="16">
                  <c:v>11.4364901010113</c:v>
                </c:pt>
                <c:pt idx="17">
                  <c:v>11.3020309345294</c:v>
                </c:pt>
                <c:pt idx="18">
                  <c:v>11.1843640999088</c:v>
                </c:pt>
                <c:pt idx="19">
                  <c:v>11.2082633945385</c:v>
                </c:pt>
                <c:pt idx="20">
                  <c:v>10.422334546533101</c:v>
                </c:pt>
                <c:pt idx="21">
                  <c:v>10.3098658510352</c:v>
                </c:pt>
                <c:pt idx="22">
                  <c:v>10.6875701625874</c:v>
                </c:pt>
                <c:pt idx="23">
                  <c:v>10.828474447979399</c:v>
                </c:pt>
              </c:numCache>
            </c:numRef>
          </c:val>
          <c:smooth val="0"/>
          <c:extLst>
            <c:ext xmlns:c16="http://schemas.microsoft.com/office/drawing/2014/chart" uri="{C3380CC4-5D6E-409C-BE32-E72D297353CC}">
              <c16:uniqueId val="{00000006-F8A6-4612-A55E-98E901A7164B}"/>
            </c:ext>
          </c:extLst>
        </c:ser>
        <c:dLbls>
          <c:showLegendKey val="0"/>
          <c:showVal val="1"/>
          <c:showCatName val="0"/>
          <c:showSerName val="0"/>
          <c:showPercent val="0"/>
          <c:showBubbleSize val="0"/>
        </c:dLbls>
        <c:smooth val="0"/>
        <c:axId val="531275504"/>
        <c:axId val="531277072"/>
      </c:lineChart>
      <c:catAx>
        <c:axId val="531275504"/>
        <c:scaling>
          <c:orientation val="minMax"/>
        </c:scaling>
        <c:delete val="0"/>
        <c:axPos val="b"/>
        <c:numFmt formatCode="General" sourceLinked="0"/>
        <c:majorTickMark val="out"/>
        <c:minorTickMark val="none"/>
        <c:tickLblPos val="nextTo"/>
        <c:spPr>
          <a:ln>
            <a:solidFill>
              <a:srgbClr val="B2B2B2"/>
            </a:solidFill>
          </a:ln>
        </c:spPr>
        <c:crossAx val="531277072"/>
        <c:crosses val="autoZero"/>
        <c:auto val="1"/>
        <c:lblAlgn val="ctr"/>
        <c:lblOffset val="100"/>
        <c:tickLblSkip val="2"/>
        <c:noMultiLvlLbl val="0"/>
      </c:catAx>
      <c:valAx>
        <c:axId val="531277072"/>
        <c:scaling>
          <c:orientation val="minMax"/>
          <c:max val="26"/>
          <c:min val="8"/>
        </c:scaling>
        <c:delete val="0"/>
        <c:axPos val="l"/>
        <c:majorGridlines>
          <c:spPr>
            <a:ln>
              <a:solidFill>
                <a:srgbClr val="B2B2B2"/>
              </a:solidFill>
            </a:ln>
          </c:spPr>
        </c:majorGridlines>
        <c:numFmt formatCode="0" sourceLinked="0"/>
        <c:majorTickMark val="out"/>
        <c:minorTickMark val="none"/>
        <c:tickLblPos val="nextTo"/>
        <c:spPr>
          <a:ln w="3175">
            <a:solidFill>
              <a:srgbClr val="B2B2B2"/>
            </a:solidFill>
          </a:ln>
        </c:spPr>
        <c:crossAx val="531275504"/>
        <c:crosses val="autoZero"/>
        <c:crossBetween val="between"/>
      </c:valAx>
      <c:spPr>
        <a:noFill/>
        <a:ln w="25400">
          <a:noFill/>
        </a:ln>
      </c:spPr>
    </c:plotArea>
    <c:legend>
      <c:legendPos val="t"/>
      <c:layout>
        <c:manualLayout>
          <c:xMode val="edge"/>
          <c:yMode val="edge"/>
          <c:x val="4.2337378905095376E-2"/>
          <c:y val="9.1358953645042408E-3"/>
          <c:w val="0.95050207575390522"/>
          <c:h val="0.15457071722533505"/>
        </c:manualLayout>
      </c:layout>
      <c:overlay val="0"/>
    </c:legend>
    <c:plotVisOnly val="1"/>
    <c:dispBlanksAs val="gap"/>
    <c:showDLblsOverMax val="0"/>
  </c:chart>
  <c:spPr>
    <a:solidFill>
      <a:srgbClr val="EAEAEA"/>
    </a:solidFill>
    <a:ln w="9525">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577676311291967"/>
          <c:y val="0.15527713055194475"/>
          <c:w val="0.40084163597854905"/>
          <c:h val="0.69197429576274294"/>
        </c:manualLayout>
      </c:layout>
      <c:pieChart>
        <c:varyColors val="1"/>
        <c:ser>
          <c:idx val="0"/>
          <c:order val="0"/>
          <c:spPr>
            <a:ln>
              <a:solidFill>
                <a:schemeClr val="bg1"/>
              </a:solidFill>
            </a:ln>
          </c:spPr>
          <c:dPt>
            <c:idx val="0"/>
            <c:bubble3D val="0"/>
            <c:spPr>
              <a:solidFill>
                <a:srgbClr val="004A94"/>
              </a:solidFill>
              <a:ln>
                <a:solidFill>
                  <a:schemeClr val="bg1"/>
                </a:solidFill>
              </a:ln>
            </c:spPr>
            <c:extLst>
              <c:ext xmlns:c16="http://schemas.microsoft.com/office/drawing/2014/chart" uri="{C3380CC4-5D6E-409C-BE32-E72D297353CC}">
                <c16:uniqueId val="{00000001-77A8-4685-91EF-87928F3C1DA0}"/>
              </c:ext>
            </c:extLst>
          </c:dPt>
          <c:dPt>
            <c:idx val="1"/>
            <c:bubble3D val="0"/>
            <c:spPr>
              <a:solidFill>
                <a:schemeClr val="accent1">
                  <a:alpha val="80000"/>
                </a:schemeClr>
              </a:solidFill>
              <a:ln>
                <a:solidFill>
                  <a:schemeClr val="bg1"/>
                </a:solidFill>
              </a:ln>
            </c:spPr>
            <c:extLst>
              <c:ext xmlns:c16="http://schemas.microsoft.com/office/drawing/2014/chart" uri="{C3380CC4-5D6E-409C-BE32-E72D297353CC}">
                <c16:uniqueId val="{00000003-77A8-4685-91EF-87928F3C1DA0}"/>
              </c:ext>
            </c:extLst>
          </c:dPt>
          <c:dPt>
            <c:idx val="2"/>
            <c:bubble3D val="0"/>
            <c:spPr>
              <a:solidFill>
                <a:schemeClr val="accent1">
                  <a:alpha val="60000"/>
                </a:schemeClr>
              </a:solidFill>
              <a:ln>
                <a:solidFill>
                  <a:schemeClr val="bg1"/>
                </a:solidFill>
              </a:ln>
            </c:spPr>
            <c:extLst>
              <c:ext xmlns:c16="http://schemas.microsoft.com/office/drawing/2014/chart" uri="{C3380CC4-5D6E-409C-BE32-E72D297353CC}">
                <c16:uniqueId val="{00000005-77A8-4685-91EF-87928F3C1DA0}"/>
              </c:ext>
            </c:extLst>
          </c:dPt>
          <c:dPt>
            <c:idx val="3"/>
            <c:bubble3D val="0"/>
            <c:spPr>
              <a:solidFill>
                <a:schemeClr val="accent4"/>
              </a:solidFill>
              <a:ln>
                <a:solidFill>
                  <a:schemeClr val="bg1"/>
                </a:solidFill>
              </a:ln>
            </c:spPr>
            <c:extLst>
              <c:ext xmlns:c16="http://schemas.microsoft.com/office/drawing/2014/chart" uri="{C3380CC4-5D6E-409C-BE32-E72D297353CC}">
                <c16:uniqueId val="{00000007-77A8-4685-91EF-87928F3C1DA0}"/>
              </c:ext>
            </c:extLst>
          </c:dPt>
          <c:dPt>
            <c:idx val="4"/>
            <c:bubble3D val="0"/>
            <c:spPr>
              <a:solidFill>
                <a:srgbClr val="B22063"/>
              </a:solidFill>
              <a:ln>
                <a:solidFill>
                  <a:schemeClr val="bg1"/>
                </a:solidFill>
              </a:ln>
            </c:spPr>
            <c:extLst>
              <c:ext xmlns:c16="http://schemas.microsoft.com/office/drawing/2014/chart" uri="{C3380CC4-5D6E-409C-BE32-E72D297353CC}">
                <c16:uniqueId val="{00000009-77A8-4685-91EF-87928F3C1DA0}"/>
              </c:ext>
            </c:extLst>
          </c:dPt>
          <c:dPt>
            <c:idx val="5"/>
            <c:bubble3D val="0"/>
            <c:spPr>
              <a:solidFill>
                <a:srgbClr val="BE9528"/>
              </a:solidFill>
              <a:ln>
                <a:solidFill>
                  <a:schemeClr val="bg1"/>
                </a:solidFill>
              </a:ln>
            </c:spPr>
            <c:extLst>
              <c:ext xmlns:c16="http://schemas.microsoft.com/office/drawing/2014/chart" uri="{C3380CC4-5D6E-409C-BE32-E72D297353CC}">
                <c16:uniqueId val="{0000000B-77A8-4685-91EF-87928F3C1DA0}"/>
              </c:ext>
            </c:extLst>
          </c:dPt>
          <c:dPt>
            <c:idx val="6"/>
            <c:bubble3D val="0"/>
            <c:spPr>
              <a:solidFill>
                <a:srgbClr val="FF5C33"/>
              </a:solidFill>
              <a:ln>
                <a:solidFill>
                  <a:schemeClr val="bg1"/>
                </a:solidFill>
              </a:ln>
            </c:spPr>
            <c:extLst>
              <c:ext xmlns:c16="http://schemas.microsoft.com/office/drawing/2014/chart" uri="{C3380CC4-5D6E-409C-BE32-E72D297353CC}">
                <c16:uniqueId val="{0000000D-77A8-4685-91EF-87928F3C1DA0}"/>
              </c:ext>
            </c:extLst>
          </c:dPt>
          <c:dLbls>
            <c:dLbl>
              <c:idx val="0"/>
              <c:layout>
                <c:manualLayout>
                  <c:x val="6.5270125812022031E-2"/>
                  <c:y val="9.440425209987712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7A8-4685-91EF-87928F3C1DA0}"/>
                </c:ext>
              </c:extLst>
            </c:dLbl>
            <c:dLbl>
              <c:idx val="1"/>
              <c:layout>
                <c:manualLayout>
                  <c:x val="2.986528434939343E-2"/>
                  <c:y val="3.34982830031821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0919621208248788"/>
                      <c:h val="0.14727063327580836"/>
                    </c:manualLayout>
                  </c15:layout>
                </c:ext>
                <c:ext xmlns:c16="http://schemas.microsoft.com/office/drawing/2014/chart" uri="{C3380CC4-5D6E-409C-BE32-E72D297353CC}">
                  <c16:uniqueId val="{00000003-77A8-4685-91EF-87928F3C1DA0}"/>
                </c:ext>
              </c:extLst>
            </c:dLbl>
            <c:dLbl>
              <c:idx val="2"/>
              <c:layout>
                <c:manualLayout>
                  <c:x val="3.0871005451632044E-2"/>
                  <c:y val="2.8930335320930096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6998010365434921"/>
                      <c:h val="0.11273694879798234"/>
                    </c:manualLayout>
                  </c15:layout>
                </c:ext>
                <c:ext xmlns:c16="http://schemas.microsoft.com/office/drawing/2014/chart" uri="{C3380CC4-5D6E-409C-BE32-E72D297353CC}">
                  <c16:uniqueId val="{00000005-77A8-4685-91EF-87928F3C1DA0}"/>
                </c:ext>
              </c:extLst>
            </c:dLbl>
            <c:dLbl>
              <c:idx val="3"/>
              <c:layout>
                <c:manualLayout>
                  <c:x val="-1.8915140780118991E-2"/>
                  <c:y val="2.436238763867797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33192505061594774"/>
                      <c:h val="0.1107270518177914"/>
                    </c:manualLayout>
                  </c15:layout>
                </c:ext>
                <c:ext xmlns:c16="http://schemas.microsoft.com/office/drawing/2014/chart" uri="{C3380CC4-5D6E-409C-BE32-E72D297353CC}">
                  <c16:uniqueId val="{00000007-77A8-4685-91EF-87928F3C1DA0}"/>
                </c:ext>
              </c:extLst>
            </c:dLbl>
            <c:dLbl>
              <c:idx val="4"/>
              <c:layout>
                <c:manualLayout>
                  <c:x val="-3.6299996444104657E-2"/>
                  <c:y val="3.6543581458016963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77A8-4685-91EF-87928F3C1DA0}"/>
                </c:ext>
              </c:extLst>
            </c:dLbl>
            <c:dLbl>
              <c:idx val="5"/>
              <c:layout>
                <c:manualLayout>
                  <c:x val="-4.2337378905095389E-2"/>
                  <c:y val="3.349828300318221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77A8-4685-91EF-87928F3C1DA0}"/>
                </c:ext>
              </c:extLst>
            </c:dLbl>
            <c:dLbl>
              <c:idx val="6"/>
              <c:layout>
                <c:manualLayout>
                  <c:x val="1.2348471631733667E-2"/>
                  <c:y val="-3.225450638229814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7697466091204265"/>
                      <c:h val="0.11578224725281706"/>
                    </c:manualLayout>
                  </c15:layout>
                </c:ext>
                <c:ext xmlns:c16="http://schemas.microsoft.com/office/drawing/2014/chart" uri="{C3380CC4-5D6E-409C-BE32-E72D297353CC}">
                  <c16:uniqueId val="{0000000D-77A8-4685-91EF-87928F3C1DA0}"/>
                </c:ext>
              </c:extLst>
            </c:dLbl>
            <c:numFmt formatCode="0.0%" sourceLinked="0"/>
            <c:spPr>
              <a:noFill/>
              <a:ln>
                <a:noFill/>
              </a:ln>
              <a:effectLst/>
            </c:spPr>
            <c:dLblPos val="outEnd"/>
            <c:showLegendKey val="0"/>
            <c:showVal val="0"/>
            <c:showCatName val="1"/>
            <c:showSerName val="0"/>
            <c:showPercent val="1"/>
            <c:showBubbleSize val="0"/>
            <c:showLeaderLines val="1"/>
            <c:extLst>
              <c:ext xmlns:c15="http://schemas.microsoft.com/office/drawing/2012/chart" uri="{CE6537A1-D6FC-4f65-9D91-7224C49458BB}"/>
            </c:extLst>
          </c:dLbls>
          <c:cat>
            <c:strRef>
              <c:f>'D Anteil BIP'!$A$2:$A$8</c:f>
              <c:strCache>
                <c:ptCount val="7"/>
                <c:pt idx="0">
                  <c:v>Industrie*</c:v>
                </c:pt>
                <c:pt idx="1">
                  <c:v>sonstiges Produzierendes Gewerbe</c:v>
                </c:pt>
                <c:pt idx="2">
                  <c:v>unternehmensnahe DL</c:v>
                </c:pt>
                <c:pt idx="3">
                  <c:v>Handel, Gastgewerbe, Verkehr</c:v>
                </c:pt>
                <c:pt idx="4">
                  <c:v>Finanzierung, Vermietung, Information</c:v>
                </c:pt>
                <c:pt idx="5">
                  <c:v>Öffentliche DL</c:v>
                </c:pt>
                <c:pt idx="6">
                  <c:v>Land- und Forstwirtschaft</c:v>
                </c:pt>
              </c:strCache>
            </c:strRef>
          </c:cat>
          <c:val>
            <c:numRef>
              <c:f>'D Anteil BIP'!$R$2:$R$8</c:f>
              <c:numCache>
                <c:formatCode>0.00</c:formatCode>
                <c:ptCount val="7"/>
                <c:pt idx="0" formatCode="General">
                  <c:v>768.95799999999997</c:v>
                </c:pt>
                <c:pt idx="1">
                  <c:v>381.83000000000004</c:v>
                </c:pt>
                <c:pt idx="2" formatCode="General">
                  <c:v>430.34800000000001</c:v>
                </c:pt>
                <c:pt idx="3" formatCode="General">
                  <c:v>618.35500000000002</c:v>
                </c:pt>
                <c:pt idx="4" formatCode="General">
                  <c:v>841.75199999999995</c:v>
                </c:pt>
                <c:pt idx="5" formatCode="General">
                  <c:v>696.6</c:v>
                </c:pt>
                <c:pt idx="6" formatCode="General">
                  <c:v>30.065999999999999</c:v>
                </c:pt>
              </c:numCache>
            </c:numRef>
          </c:val>
          <c:extLst>
            <c:ext xmlns:c16="http://schemas.microsoft.com/office/drawing/2014/chart" uri="{C3380CC4-5D6E-409C-BE32-E72D297353CC}">
              <c16:uniqueId val="{0000000E-77A8-4685-91EF-87928F3C1DA0}"/>
            </c:ext>
          </c:extLst>
        </c:ser>
        <c:dLbls>
          <c:showLegendKey val="0"/>
          <c:showVal val="1"/>
          <c:showCatName val="0"/>
          <c:showSerName val="0"/>
          <c:showPercent val="0"/>
          <c:showBubbleSize val="0"/>
          <c:showLeaderLines val="1"/>
        </c:dLbls>
        <c:firstSliceAng val="0"/>
      </c:pieChart>
      <c:spPr>
        <a:ln>
          <a:noFill/>
        </a:ln>
      </c:spPr>
    </c:plotArea>
    <c:plotVisOnly val="1"/>
    <c:dispBlanksAs val="gap"/>
    <c:showDLblsOverMax val="0"/>
  </c:chart>
  <c:spPr>
    <a:solidFill>
      <a:srgbClr val="EAEAEA"/>
    </a:solidFill>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3.3498283003182215E-2"/>
          <c:w val="0.99529550088746488"/>
          <c:h val="0.83576201879788403"/>
        </c:manualLayout>
      </c:layout>
      <c:barChart>
        <c:barDir val="col"/>
        <c:grouping val="clustered"/>
        <c:varyColors val="0"/>
        <c:ser>
          <c:idx val="0"/>
          <c:order val="0"/>
          <c:spPr>
            <a:solidFill>
              <a:schemeClr val="accent3"/>
            </a:solidFill>
          </c:spPr>
          <c:invertIfNegative val="0"/>
          <c:dPt>
            <c:idx val="1"/>
            <c:invertIfNegative val="0"/>
            <c:bubble3D val="0"/>
            <c:spPr>
              <a:solidFill>
                <a:schemeClr val="tx2"/>
              </a:solidFill>
            </c:spPr>
            <c:extLst>
              <c:ext xmlns:c16="http://schemas.microsoft.com/office/drawing/2014/chart" uri="{C3380CC4-5D6E-409C-BE32-E72D297353CC}">
                <c16:uniqueId val="{00000001-AAE1-43B5-A0E6-2756401874DA}"/>
              </c:ext>
            </c:extLst>
          </c:dPt>
          <c:dLbls>
            <c:numFmt formatCode="#,##0.0" sourceLinked="0"/>
            <c:spPr>
              <a:noFill/>
              <a:ln>
                <a:noFill/>
              </a:ln>
              <a:effectLst/>
            </c:spPr>
            <c:txPr>
              <a:bodyPr/>
              <a:lstStyle/>
              <a:p>
                <a:pPr>
                  <a:defRPr sz="1800" b="1"/>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Produktivität!$D$2:$E$2</c:f>
              <c:strCache>
                <c:ptCount val="2"/>
                <c:pt idx="0">
                  <c:v>Gesamtwirtschaft</c:v>
                </c:pt>
                <c:pt idx="1">
                  <c:v>Industrie</c:v>
                </c:pt>
              </c:strCache>
            </c:strRef>
          </c:cat>
          <c:val>
            <c:numRef>
              <c:f>Produktivität!$D$34:$E$34</c:f>
              <c:numCache>
                <c:formatCode>0.0</c:formatCode>
                <c:ptCount val="2"/>
                <c:pt idx="0">
                  <c:v>22.194977928616407</c:v>
                </c:pt>
                <c:pt idx="1">
                  <c:v>29.910640219586544</c:v>
                </c:pt>
              </c:numCache>
            </c:numRef>
          </c:val>
          <c:extLst>
            <c:ext xmlns:c16="http://schemas.microsoft.com/office/drawing/2014/chart" uri="{C3380CC4-5D6E-409C-BE32-E72D297353CC}">
              <c16:uniqueId val="{00000002-AAE1-43B5-A0E6-2756401874DA}"/>
            </c:ext>
          </c:extLst>
        </c:ser>
        <c:dLbls>
          <c:showLegendKey val="0"/>
          <c:showVal val="1"/>
          <c:showCatName val="0"/>
          <c:showSerName val="0"/>
          <c:showPercent val="0"/>
          <c:showBubbleSize val="0"/>
        </c:dLbls>
        <c:gapWidth val="30"/>
        <c:axId val="717678080"/>
        <c:axId val="717679256"/>
      </c:barChart>
      <c:catAx>
        <c:axId val="717678080"/>
        <c:scaling>
          <c:orientation val="maxMin"/>
        </c:scaling>
        <c:delete val="0"/>
        <c:axPos val="b"/>
        <c:numFmt formatCode="General" sourceLinked="0"/>
        <c:majorTickMark val="out"/>
        <c:minorTickMark val="none"/>
        <c:tickLblPos val="nextTo"/>
        <c:spPr>
          <a:noFill/>
          <a:ln>
            <a:noFill/>
          </a:ln>
        </c:spPr>
        <c:txPr>
          <a:bodyPr/>
          <a:lstStyle/>
          <a:p>
            <a:pPr>
              <a:defRPr sz="1800" b="1">
                <a:solidFill>
                  <a:schemeClr val="tx1"/>
                </a:solidFill>
              </a:defRPr>
            </a:pPr>
            <a:endParaRPr lang="de-DE"/>
          </a:p>
        </c:txPr>
        <c:crossAx val="717679256"/>
        <c:crosses val="autoZero"/>
        <c:auto val="1"/>
        <c:lblAlgn val="ctr"/>
        <c:lblOffset val="100"/>
        <c:noMultiLvlLbl val="0"/>
      </c:catAx>
      <c:valAx>
        <c:axId val="717679256"/>
        <c:scaling>
          <c:orientation val="minMax"/>
        </c:scaling>
        <c:delete val="1"/>
        <c:axPos val="r"/>
        <c:numFmt formatCode="0.0" sourceLinked="1"/>
        <c:majorTickMark val="out"/>
        <c:minorTickMark val="none"/>
        <c:tickLblPos val="none"/>
        <c:crossAx val="717678080"/>
        <c:crosses val="autoZero"/>
        <c:crossBetween val="between"/>
      </c:valAx>
      <c:spPr>
        <a:noFill/>
        <a:ln w="25400">
          <a:noFill/>
        </a:ln>
      </c:spPr>
    </c:plotArea>
    <c:plotVisOnly val="1"/>
    <c:dispBlanksAs val="gap"/>
    <c:showDLblsOverMax val="0"/>
  </c:chart>
  <c:spPr>
    <a:solidFill>
      <a:srgbClr val="EAEAEA"/>
    </a:solidFill>
    <a:ln w="9525">
      <a:noFill/>
    </a:ln>
  </c:spPr>
  <c:txPr>
    <a:bodyPr/>
    <a:lstStyle/>
    <a:p>
      <a:pPr>
        <a:defRPr sz="1600">
          <a:solidFill>
            <a:schemeClr val="tx1"/>
          </a:solidFill>
          <a:latin typeface="+mn-lt"/>
          <a:ea typeface="Arial"/>
          <a:cs typeface="Arial"/>
        </a:defRPr>
      </a:pPr>
      <a:endParaRPr lang="de-DE"/>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2493087193532247E-2"/>
          <c:y val="2.841885613493042E-2"/>
          <c:w val="0.88927764464224579"/>
          <c:h val="0.82381677566197464"/>
        </c:manualLayout>
      </c:layout>
      <c:areaChart>
        <c:grouping val="standard"/>
        <c:varyColors val="0"/>
        <c:ser>
          <c:idx val="0"/>
          <c:order val="0"/>
          <c:spPr>
            <a:solidFill>
              <a:srgbClr val="166E79"/>
            </a:solidFill>
            <a:ln w="60325"/>
          </c:spPr>
          <c:dLbls>
            <c:dLbl>
              <c:idx val="0"/>
              <c:layout>
                <c:manualLayout>
                  <c:x val="4.9045936611720672E-2"/>
                  <c:y val="-0.3831335545610777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D75-4C38-B4C9-FB36AF24E424}"/>
                </c:ext>
              </c:extLst>
            </c:dLbl>
            <c:dLbl>
              <c:idx val="13"/>
              <c:layout>
                <c:manualLayout>
                  <c:x val="0.35441366902767613"/>
                  <c:y val="-0.4667188443787747"/>
                </c:manualLayout>
              </c:layout>
              <c:tx>
                <c:rich>
                  <a:bodyPr/>
                  <a:lstStyle/>
                  <a:p>
                    <a:r>
                      <a:rPr lang="en-US"/>
                      <a:t>6.277</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6D75-4C38-B4C9-FB36AF24E424}"/>
                </c:ext>
              </c:extLst>
            </c:dLbl>
            <c:spPr>
              <a:noFill/>
              <a:ln>
                <a:noFill/>
              </a:ln>
              <a:effectLst/>
            </c:spPr>
            <c:txPr>
              <a:bodyPr/>
              <a:lstStyle/>
              <a:p>
                <a:pPr>
                  <a:defRPr sz="1800" b="1">
                    <a:solidFill>
                      <a:srgbClr val="166E79"/>
                    </a:solidFill>
                  </a:defRPr>
                </a:pPr>
                <a:endParaRPr lang="de-DE"/>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'D Beschäftigung'!$A$14:$A$37</c:f>
              <c:strCache>
                <c:ptCount val="24"/>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pt idx="22">
                  <c:v>2022</c:v>
                </c:pt>
                <c:pt idx="23">
                  <c:v>2023</c:v>
                </c:pt>
              </c:strCache>
            </c:strRef>
          </c:cat>
          <c:val>
            <c:numRef>
              <c:f>'D Beschäftigung'!$B$14:$B$37</c:f>
              <c:numCache>
                <c:formatCode>#,##0</c:formatCode>
                <c:ptCount val="24"/>
                <c:pt idx="0">
                  <c:v>6256.7169999999996</c:v>
                </c:pt>
                <c:pt idx="1">
                  <c:v>6284.6949999999997</c:v>
                </c:pt>
                <c:pt idx="2">
                  <c:v>6108.634</c:v>
                </c:pt>
                <c:pt idx="3">
                  <c:v>6036.0590000000002</c:v>
                </c:pt>
                <c:pt idx="4">
                  <c:v>5923.5730000000003</c:v>
                </c:pt>
                <c:pt idx="5">
                  <c:v>5841.549</c:v>
                </c:pt>
                <c:pt idx="6">
                  <c:v>5811.576</c:v>
                </c:pt>
                <c:pt idx="7">
                  <c:v>5988.4830000000002</c:v>
                </c:pt>
                <c:pt idx="8">
                  <c:v>5925.95</c:v>
                </c:pt>
                <c:pt idx="9">
                  <c:v>5657.9889999999996</c:v>
                </c:pt>
                <c:pt idx="10">
                  <c:v>5641.9179999999997</c:v>
                </c:pt>
                <c:pt idx="11">
                  <c:v>5832.37</c:v>
                </c:pt>
                <c:pt idx="12">
                  <c:v>5923.0609999999997</c:v>
                </c:pt>
                <c:pt idx="13">
                  <c:v>5948.7640000000001</c:v>
                </c:pt>
                <c:pt idx="14">
                  <c:v>6018.48</c:v>
                </c:pt>
                <c:pt idx="15">
                  <c:v>6068.3630000000003</c:v>
                </c:pt>
                <c:pt idx="16">
                  <c:v>6118.049</c:v>
                </c:pt>
                <c:pt idx="17" formatCode="General">
                  <c:v>6226.71</c:v>
                </c:pt>
                <c:pt idx="18" formatCode="General">
                  <c:v>6383.0460000000003</c:v>
                </c:pt>
                <c:pt idx="19" formatCode="General">
                  <c:v>6399.357</c:v>
                </c:pt>
                <c:pt idx="20" formatCode="General">
                  <c:v>6211.6189999999997</c:v>
                </c:pt>
                <c:pt idx="21" formatCode="General">
                  <c:v>6197.2910000000002</c:v>
                </c:pt>
                <c:pt idx="22" formatCode="General">
                  <c:v>6251.6779999999999</c:v>
                </c:pt>
                <c:pt idx="23" formatCode="General">
                  <c:v>6277.4009999999998</c:v>
                </c:pt>
              </c:numCache>
            </c:numRef>
          </c:val>
          <c:extLst>
            <c:ext xmlns:c16="http://schemas.microsoft.com/office/drawing/2014/chart" uri="{C3380CC4-5D6E-409C-BE32-E72D297353CC}">
              <c16:uniqueId val="{00000002-6D75-4C38-B4C9-FB36AF24E424}"/>
            </c:ext>
          </c:extLst>
        </c:ser>
        <c:dLbls>
          <c:showLegendKey val="0"/>
          <c:showVal val="0"/>
          <c:showCatName val="0"/>
          <c:showSerName val="0"/>
          <c:showPercent val="0"/>
          <c:showBubbleSize val="0"/>
        </c:dLbls>
        <c:axId val="818184864"/>
        <c:axId val="818187608"/>
      </c:areaChart>
      <c:catAx>
        <c:axId val="818184864"/>
        <c:scaling>
          <c:orientation val="minMax"/>
        </c:scaling>
        <c:delete val="0"/>
        <c:axPos val="b"/>
        <c:numFmt formatCode="General" sourceLinked="1"/>
        <c:majorTickMark val="out"/>
        <c:minorTickMark val="none"/>
        <c:tickLblPos val="nextTo"/>
        <c:txPr>
          <a:bodyPr/>
          <a:lstStyle/>
          <a:p>
            <a:pPr>
              <a:defRPr>
                <a:solidFill>
                  <a:schemeClr val="tx1"/>
                </a:solidFill>
              </a:defRPr>
            </a:pPr>
            <a:endParaRPr lang="de-DE"/>
          </a:p>
        </c:txPr>
        <c:crossAx val="818187608"/>
        <c:crosses val="autoZero"/>
        <c:auto val="1"/>
        <c:lblAlgn val="ctr"/>
        <c:lblOffset val="100"/>
        <c:noMultiLvlLbl val="0"/>
      </c:catAx>
      <c:valAx>
        <c:axId val="818187608"/>
        <c:scaling>
          <c:orientation val="minMax"/>
          <c:min val="5000"/>
        </c:scaling>
        <c:delete val="0"/>
        <c:axPos val="l"/>
        <c:numFmt formatCode="#,##0" sourceLinked="1"/>
        <c:majorTickMark val="out"/>
        <c:minorTickMark val="none"/>
        <c:tickLblPos val="nextTo"/>
        <c:txPr>
          <a:bodyPr/>
          <a:lstStyle/>
          <a:p>
            <a:pPr>
              <a:defRPr b="1">
                <a:solidFill>
                  <a:schemeClr val="tx1"/>
                </a:solidFill>
              </a:defRPr>
            </a:pPr>
            <a:endParaRPr lang="de-DE"/>
          </a:p>
        </c:txPr>
        <c:crossAx val="818184864"/>
        <c:crosses val="autoZero"/>
        <c:crossBetween val="midCat"/>
      </c:valAx>
      <c:spPr>
        <a:noFill/>
        <a:ln w="25400">
          <a:noFill/>
        </a:ln>
      </c:spPr>
    </c:plotArea>
    <c:plotVisOnly val="1"/>
    <c:dispBlanksAs val="gap"/>
    <c:showDLblsOverMax val="0"/>
  </c:chart>
  <c:spPr>
    <a:solidFill>
      <a:srgbClr val="EAEAEA"/>
    </a:solidFill>
    <a:ln w="9525">
      <a:noFill/>
    </a:ln>
  </c:spPr>
  <c:txPr>
    <a:bodyPr/>
    <a:lstStyle/>
    <a:p>
      <a:pPr>
        <a:defRPr sz="1600">
          <a:solidFill>
            <a:srgbClr val="564A3E"/>
          </a:solidFill>
          <a:latin typeface="+mn-lt"/>
          <a:ea typeface="Arial"/>
          <a:cs typeface="Arial"/>
        </a:defRPr>
      </a:pPr>
      <a:endParaRPr lang="de-DE"/>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4222434032585336"/>
          <c:y val="5.2501089417705373E-3"/>
          <c:w val="0.57617269539089289"/>
          <c:h val="0.9904077894418305"/>
        </c:manualLayout>
      </c:layout>
      <c:barChart>
        <c:barDir val="bar"/>
        <c:grouping val="clustered"/>
        <c:varyColors val="0"/>
        <c:ser>
          <c:idx val="0"/>
          <c:order val="0"/>
          <c:spPr>
            <a:solidFill>
              <a:schemeClr val="accent3"/>
            </a:solidFill>
          </c:spPr>
          <c:invertIfNegative val="0"/>
          <c:dPt>
            <c:idx val="1"/>
            <c:invertIfNegative val="0"/>
            <c:bubble3D val="0"/>
            <c:extLst>
              <c:ext xmlns:c16="http://schemas.microsoft.com/office/drawing/2014/chart" uri="{C3380CC4-5D6E-409C-BE32-E72D297353CC}">
                <c16:uniqueId val="{00000000-F34E-465C-9DFF-6BC3636E0B6B}"/>
              </c:ext>
            </c:extLst>
          </c:dPt>
          <c:dPt>
            <c:idx val="2"/>
            <c:invertIfNegative val="0"/>
            <c:bubble3D val="0"/>
            <c:spPr>
              <a:solidFill>
                <a:schemeClr val="accent5"/>
              </a:solidFill>
            </c:spPr>
            <c:extLst>
              <c:ext xmlns:c16="http://schemas.microsoft.com/office/drawing/2014/chart" uri="{C3380CC4-5D6E-409C-BE32-E72D297353CC}">
                <c16:uniqueId val="{00000002-F34E-465C-9DFF-6BC3636E0B6B}"/>
              </c:ext>
            </c:extLst>
          </c:dPt>
          <c:dPt>
            <c:idx val="3"/>
            <c:invertIfNegative val="0"/>
            <c:bubble3D val="0"/>
            <c:spPr>
              <a:solidFill>
                <a:schemeClr val="accent1"/>
              </a:solidFill>
            </c:spPr>
            <c:extLst>
              <c:ext xmlns:c16="http://schemas.microsoft.com/office/drawing/2014/chart" uri="{C3380CC4-5D6E-409C-BE32-E72D297353CC}">
                <c16:uniqueId val="{00000004-F34E-465C-9DFF-6BC3636E0B6B}"/>
              </c:ext>
            </c:extLst>
          </c:dPt>
          <c:dPt>
            <c:idx val="4"/>
            <c:invertIfNegative val="0"/>
            <c:bubble3D val="0"/>
            <c:spPr>
              <a:solidFill>
                <a:schemeClr val="accent1"/>
              </a:solidFill>
            </c:spPr>
            <c:extLst>
              <c:ext xmlns:c16="http://schemas.microsoft.com/office/drawing/2014/chart" uri="{C3380CC4-5D6E-409C-BE32-E72D297353CC}">
                <c16:uniqueId val="{00000006-F34E-465C-9DFF-6BC3636E0B6B}"/>
              </c:ext>
            </c:extLst>
          </c:dPt>
          <c:dPt>
            <c:idx val="6"/>
            <c:invertIfNegative val="0"/>
            <c:bubble3D val="0"/>
            <c:extLst>
              <c:ext xmlns:c16="http://schemas.microsoft.com/office/drawing/2014/chart" uri="{C3380CC4-5D6E-409C-BE32-E72D297353CC}">
                <c16:uniqueId val="{00000007-F34E-465C-9DFF-6BC3636E0B6B}"/>
              </c:ext>
            </c:extLst>
          </c:dPt>
          <c:dPt>
            <c:idx val="7"/>
            <c:invertIfNegative val="0"/>
            <c:bubble3D val="0"/>
            <c:spPr>
              <a:solidFill>
                <a:schemeClr val="accent5"/>
              </a:solidFill>
            </c:spPr>
            <c:extLst>
              <c:ext xmlns:c16="http://schemas.microsoft.com/office/drawing/2014/chart" uri="{C3380CC4-5D6E-409C-BE32-E72D297353CC}">
                <c16:uniqueId val="{00000009-F34E-465C-9DFF-6BC3636E0B6B}"/>
              </c:ext>
            </c:extLst>
          </c:dPt>
          <c:dPt>
            <c:idx val="8"/>
            <c:invertIfNegative val="0"/>
            <c:bubble3D val="0"/>
            <c:spPr>
              <a:solidFill>
                <a:schemeClr val="accent1"/>
              </a:solidFill>
            </c:spPr>
            <c:extLst>
              <c:ext xmlns:c16="http://schemas.microsoft.com/office/drawing/2014/chart" uri="{C3380CC4-5D6E-409C-BE32-E72D297353CC}">
                <c16:uniqueId val="{0000000B-F34E-465C-9DFF-6BC3636E0B6B}"/>
              </c:ext>
            </c:extLst>
          </c:dPt>
          <c:dLbls>
            <c:numFmt formatCode="#,##0" sourceLinked="0"/>
            <c:spPr>
              <a:noFill/>
              <a:ln>
                <a:noFill/>
              </a:ln>
              <a:effectLst/>
            </c:spPr>
            <c:txPr>
              <a:bodyPr/>
              <a:lstStyle/>
              <a:p>
                <a:pPr>
                  <a:defRPr sz="1600" b="1">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 Arbeitnehmerentgelte'!$A$19:$A$23</c:f>
              <c:strCache>
                <c:ptCount val="5"/>
                <c:pt idx="0">
                  <c:v>Handel, Verkehr, Gastgewerbe</c:v>
                </c:pt>
                <c:pt idx="1">
                  <c:v>Baugewerbe</c:v>
                </c:pt>
                <c:pt idx="2">
                  <c:v>Gesamtwirtschaft</c:v>
                </c:pt>
                <c:pt idx="3">
                  <c:v>Industrie</c:v>
                </c:pt>
                <c:pt idx="4">
                  <c:v>Chemie- und Pharmaindustrie</c:v>
                </c:pt>
              </c:strCache>
            </c:strRef>
          </c:cat>
          <c:val>
            <c:numRef>
              <c:f>'D Arbeitnehmerentgelte'!$B$19:$B$23</c:f>
              <c:numCache>
                <c:formatCode>General</c:formatCode>
                <c:ptCount val="5"/>
                <c:pt idx="0">
                  <c:v>37193</c:v>
                </c:pt>
                <c:pt idx="1">
                  <c:v>46918</c:v>
                </c:pt>
                <c:pt idx="2">
                  <c:v>48450</c:v>
                </c:pt>
                <c:pt idx="3">
                  <c:v>60483</c:v>
                </c:pt>
                <c:pt idx="4">
                  <c:v>68306</c:v>
                </c:pt>
              </c:numCache>
            </c:numRef>
          </c:val>
          <c:extLst>
            <c:ext xmlns:c16="http://schemas.microsoft.com/office/drawing/2014/chart" uri="{C3380CC4-5D6E-409C-BE32-E72D297353CC}">
              <c16:uniqueId val="{0000000C-F34E-465C-9DFF-6BC3636E0B6B}"/>
            </c:ext>
          </c:extLst>
        </c:ser>
        <c:dLbls>
          <c:showLegendKey val="0"/>
          <c:showVal val="1"/>
          <c:showCatName val="0"/>
          <c:showSerName val="0"/>
          <c:showPercent val="0"/>
          <c:showBubbleSize val="0"/>
        </c:dLbls>
        <c:gapWidth val="25"/>
        <c:axId val="715443056"/>
        <c:axId val="715443448"/>
      </c:barChart>
      <c:catAx>
        <c:axId val="715443056"/>
        <c:scaling>
          <c:orientation val="minMax"/>
        </c:scaling>
        <c:delete val="0"/>
        <c:axPos val="l"/>
        <c:numFmt formatCode="General" sourceLinked="0"/>
        <c:majorTickMark val="out"/>
        <c:minorTickMark val="none"/>
        <c:tickLblPos val="nextTo"/>
        <c:txPr>
          <a:bodyPr/>
          <a:lstStyle/>
          <a:p>
            <a:pPr>
              <a:defRPr sz="1400" b="1">
                <a:solidFill>
                  <a:srgbClr val="000000"/>
                </a:solidFill>
              </a:defRPr>
            </a:pPr>
            <a:endParaRPr lang="de-DE"/>
          </a:p>
        </c:txPr>
        <c:crossAx val="715443448"/>
        <c:crosses val="autoZero"/>
        <c:auto val="1"/>
        <c:lblAlgn val="ctr"/>
        <c:lblOffset val="100"/>
        <c:noMultiLvlLbl val="0"/>
      </c:catAx>
      <c:valAx>
        <c:axId val="715443448"/>
        <c:scaling>
          <c:orientation val="minMax"/>
        </c:scaling>
        <c:delete val="1"/>
        <c:axPos val="b"/>
        <c:numFmt formatCode="General" sourceLinked="1"/>
        <c:majorTickMark val="out"/>
        <c:minorTickMark val="none"/>
        <c:tickLblPos val="none"/>
        <c:crossAx val="715443056"/>
        <c:crosses val="autoZero"/>
        <c:crossBetween val="between"/>
      </c:valAx>
      <c:spPr>
        <a:noFill/>
        <a:ln w="25400">
          <a:noFill/>
        </a:ln>
      </c:spPr>
    </c:plotArea>
    <c:plotVisOnly val="1"/>
    <c:dispBlanksAs val="gap"/>
    <c:showDLblsOverMax val="0"/>
  </c:chart>
  <c:spPr>
    <a:solidFill>
      <a:srgbClr val="EAEAEA"/>
    </a:solidFill>
    <a:ln w="9525">
      <a:noFill/>
    </a:ln>
  </c:spPr>
  <c:txPr>
    <a:bodyPr/>
    <a:lstStyle/>
    <a:p>
      <a:pPr>
        <a:defRPr sz="1400">
          <a:solidFill>
            <a:srgbClr val="564A3E"/>
          </a:solidFill>
          <a:latin typeface="+mn-lt"/>
          <a:ea typeface="Arial"/>
          <a:cs typeface="Arial"/>
        </a:defRPr>
      </a:pPr>
      <a:endParaRPr lang="de-DE"/>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0.71419</cdr:x>
      <cdr:y>0.00332</cdr:y>
    </cdr:from>
    <cdr:to>
      <cdr:x>0.98632</cdr:x>
      <cdr:y>0.20993</cdr:y>
    </cdr:to>
    <cdr:sp macro="" textlink="">
      <cdr:nvSpPr>
        <cdr:cNvPr id="3" name="Textfeld 6"/>
        <cdr:cNvSpPr txBox="1"/>
      </cdr:nvSpPr>
      <cdr:spPr>
        <a:xfrm xmlns:a="http://schemas.openxmlformats.org/drawingml/2006/main">
          <a:off x="5141677" y="13846"/>
          <a:ext cx="1959148" cy="861637"/>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400" b="1" i="0" dirty="0">
              <a:solidFill>
                <a:srgbClr val="003061"/>
              </a:solidFill>
            </a:rPr>
            <a:t>Die Industrie* trägt </a:t>
          </a:r>
          <a:br>
            <a:rPr lang="de-DE" sz="1400" b="1" i="0" dirty="0">
              <a:solidFill>
                <a:srgbClr val="003061"/>
              </a:solidFill>
            </a:rPr>
          </a:br>
          <a:r>
            <a:rPr lang="de-DE" sz="1400" b="1" i="0" dirty="0">
              <a:solidFill>
                <a:srgbClr val="003061"/>
              </a:solidFill>
            </a:rPr>
            <a:t>rund 769 Mrd. Euro direkt zur deutschen Wertschöpfung bei.</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0B2ED4-A324-584D-BCF4-C97E05E38248}" type="datetimeFigureOut">
              <a:rPr lang="de-DE" smtClean="0"/>
              <a:t>07.08.2024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E25DA2-364F-B349-B811-055114FEA55A}" type="slidenum">
              <a:rPr lang="de-DE" smtClean="0"/>
              <a:t>‹Nr.›</a:t>
            </a:fld>
            <a:endParaRPr lang="de-DE"/>
          </a:p>
        </p:txBody>
      </p:sp>
    </p:spTree>
    <p:extLst>
      <p:ext uri="{BB962C8B-B14F-4D97-AF65-F5344CB8AC3E}">
        <p14:creationId xmlns:p14="http://schemas.microsoft.com/office/powerpoint/2010/main" val="3674556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9E25DA2-364F-B349-B811-055114FEA55A}" type="slidenum">
              <a:rPr lang="de-DE" smtClean="0"/>
              <a:t>1</a:t>
            </a:fld>
            <a:endParaRPr lang="de-DE"/>
          </a:p>
        </p:txBody>
      </p:sp>
    </p:spTree>
    <p:extLst>
      <p:ext uri="{BB962C8B-B14F-4D97-AF65-F5344CB8AC3E}">
        <p14:creationId xmlns:p14="http://schemas.microsoft.com/office/powerpoint/2010/main" val="8977868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 typeface="Arial" pitchFamily="34" charset="0"/>
              <a:buNone/>
            </a:pPr>
            <a:r>
              <a:rPr lang="de-DE" dirty="0"/>
              <a:t>Für die Frage, an welchem Standort globalisierte Unternehmen ihre Investitionen tätigen, ist die Höhe der Unternehmensbesteuerung von zentraler Bedeutung. Bei gleicher Rendite vor Steuern entscheidet letztlich die Höher der Besteuerung darüber, an welchem Standort der "Return on Investment" am höchsten ist. Nominale Steuersätze besitzen eine außerordentlich hohe Signalwirkung. Vor  allem wenn über den Standort einer hoch </a:t>
            </a:r>
            <a:r>
              <a:rPr lang="de-DE" dirty="0" err="1"/>
              <a:t>proﬁtablen</a:t>
            </a:r>
            <a:r>
              <a:rPr lang="de-DE" dirty="0"/>
              <a:t> Investition entschieden werden soll, wächst die Bedeutung der Tarife. </a:t>
            </a:r>
          </a:p>
          <a:p>
            <a:pPr>
              <a:buFont typeface="Arial" pitchFamily="34" charset="0"/>
              <a:buNone/>
            </a:pPr>
            <a:endParaRPr lang="de-DE" dirty="0"/>
          </a:p>
          <a:p>
            <a:pPr>
              <a:buFont typeface="Arial" pitchFamily="34" charset="0"/>
              <a:buNone/>
            </a:pPr>
            <a:r>
              <a:rPr lang="de-DE" dirty="0"/>
              <a:t>Die Senkung des Körperschaftsteuersatzes im Rahmen der Unternehmenssteuerreform 2008 von 25 auf 15 Prozent war ein positives  Signal. Dennoch </a:t>
            </a:r>
            <a:r>
              <a:rPr lang="de-DE" dirty="0" err="1"/>
              <a:t>beﬁndet</a:t>
            </a:r>
            <a:r>
              <a:rPr lang="de-DE" dirty="0"/>
              <a:t> sich der deutsche Standort mit einer Gesamtbelastung von nominal 31 Prozent nach wie vor im oberen Drittel in einem internationalen Belastungsvergleich. Die Position Deutschlands muss daher international weiter verbessert werden. Eine solche Verbesserung kann sowohl über Tarife als auch über Strukturreformen erfolgen. </a:t>
            </a:r>
          </a:p>
          <a:p>
            <a:pPr>
              <a:buFont typeface="Arial" pitchFamily="34" charset="0"/>
              <a:buNone/>
            </a:pPr>
            <a:endParaRPr lang="de-DE" dirty="0"/>
          </a:p>
        </p:txBody>
      </p:sp>
      <p:sp>
        <p:nvSpPr>
          <p:cNvPr id="4" name="Foliennummernplatzhalter 3"/>
          <p:cNvSpPr>
            <a:spLocks noGrp="1"/>
          </p:cNvSpPr>
          <p:nvPr>
            <p:ph type="sldNum" sz="quarter" idx="10"/>
          </p:nvPr>
        </p:nvSpPr>
        <p:spPr/>
        <p:txBody>
          <a:bodyPr/>
          <a:lstStyle/>
          <a:p>
            <a:fld id="{28E42C20-C84D-4789-8E2C-8679D38BC77F}" type="slidenum">
              <a:rPr lang="de-DE" smtClean="0"/>
              <a:pPr/>
              <a:t>11</a:t>
            </a:fld>
            <a:endParaRPr lang="de-DE"/>
          </a:p>
        </p:txBody>
      </p:sp>
    </p:spTree>
    <p:extLst>
      <p:ext uri="{BB962C8B-B14F-4D97-AF65-F5344CB8AC3E}">
        <p14:creationId xmlns:p14="http://schemas.microsoft.com/office/powerpoint/2010/main" val="6995223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buFont typeface="Arial" pitchFamily="34" charset="0"/>
              <a:buNone/>
            </a:pPr>
            <a:endParaRPr lang="de-DE" dirty="0"/>
          </a:p>
          <a:p>
            <a:pPr>
              <a:buFont typeface="Arial" pitchFamily="34" charset="0"/>
              <a:buNone/>
            </a:pPr>
            <a:endParaRPr lang="de-DE" dirty="0"/>
          </a:p>
        </p:txBody>
      </p:sp>
      <p:sp>
        <p:nvSpPr>
          <p:cNvPr id="4" name="Foliennummernplatzhalter 3"/>
          <p:cNvSpPr>
            <a:spLocks noGrp="1"/>
          </p:cNvSpPr>
          <p:nvPr>
            <p:ph type="sldNum" sz="quarter" idx="10"/>
          </p:nvPr>
        </p:nvSpPr>
        <p:spPr/>
        <p:txBody>
          <a:bodyPr/>
          <a:lstStyle/>
          <a:p>
            <a:fld id="{28E42C20-C84D-4789-8E2C-8679D38BC77F}" type="slidenum">
              <a:rPr lang="de-DE" smtClean="0"/>
              <a:pPr/>
              <a:t>12</a:t>
            </a:fld>
            <a:endParaRPr lang="de-DE"/>
          </a:p>
        </p:txBody>
      </p:sp>
    </p:spTree>
    <p:extLst>
      <p:ext uri="{BB962C8B-B14F-4D97-AF65-F5344CB8AC3E}">
        <p14:creationId xmlns:p14="http://schemas.microsoft.com/office/powerpoint/2010/main" val="14286756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Umgekehrte Reihenfolge</a:t>
            </a:r>
          </a:p>
        </p:txBody>
      </p:sp>
      <p:sp>
        <p:nvSpPr>
          <p:cNvPr id="4" name="Foliennummernplatzhalter 3"/>
          <p:cNvSpPr>
            <a:spLocks noGrp="1"/>
          </p:cNvSpPr>
          <p:nvPr>
            <p:ph type="sldNum" sz="quarter" idx="10"/>
          </p:nvPr>
        </p:nvSpPr>
        <p:spPr/>
        <p:txBody>
          <a:bodyPr/>
          <a:lstStyle/>
          <a:p>
            <a:fld id="{30AC900D-093B-4C83-96B6-582A88582CA1}" type="slidenum">
              <a:rPr lang="de-DE" smtClean="0"/>
              <a:t>13</a:t>
            </a:fld>
            <a:endParaRPr lang="de-DE"/>
          </a:p>
        </p:txBody>
      </p:sp>
    </p:spTree>
    <p:extLst>
      <p:ext uri="{BB962C8B-B14F-4D97-AF65-F5344CB8AC3E}">
        <p14:creationId xmlns:p14="http://schemas.microsoft.com/office/powerpoint/2010/main" val="1791589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t>2</a:t>
            </a:fld>
            <a:endParaRPr lang="de-DE"/>
          </a:p>
        </p:txBody>
      </p:sp>
    </p:spTree>
    <p:extLst>
      <p:ext uri="{BB962C8B-B14F-4D97-AF65-F5344CB8AC3E}">
        <p14:creationId xmlns:p14="http://schemas.microsoft.com/office/powerpoint/2010/main" val="1049222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t>3</a:t>
            </a:fld>
            <a:endParaRPr lang="de-DE" dirty="0"/>
          </a:p>
        </p:txBody>
      </p:sp>
    </p:spTree>
    <p:extLst>
      <p:ext uri="{BB962C8B-B14F-4D97-AF65-F5344CB8AC3E}">
        <p14:creationId xmlns:p14="http://schemas.microsoft.com/office/powerpoint/2010/main" val="3259159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t>4</a:t>
            </a:fld>
            <a:endParaRPr lang="de-DE" dirty="0"/>
          </a:p>
        </p:txBody>
      </p:sp>
    </p:spTree>
    <p:extLst>
      <p:ext uri="{BB962C8B-B14F-4D97-AF65-F5344CB8AC3E}">
        <p14:creationId xmlns:p14="http://schemas.microsoft.com/office/powerpoint/2010/main" val="815704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t>5</a:t>
            </a:fld>
            <a:endParaRPr lang="de-DE"/>
          </a:p>
        </p:txBody>
      </p:sp>
    </p:spTree>
    <p:extLst>
      <p:ext uri="{BB962C8B-B14F-4D97-AF65-F5344CB8AC3E}">
        <p14:creationId xmlns:p14="http://schemas.microsoft.com/office/powerpoint/2010/main" val="22830007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t>6</a:t>
            </a:fld>
            <a:endParaRPr lang="de-DE"/>
          </a:p>
        </p:txBody>
      </p:sp>
    </p:spTree>
    <p:extLst>
      <p:ext uri="{BB962C8B-B14F-4D97-AF65-F5344CB8AC3E}">
        <p14:creationId xmlns:p14="http://schemas.microsoft.com/office/powerpoint/2010/main" val="1281957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28E42C20-C84D-4789-8E2C-8679D38BC77F}" type="slidenum">
              <a:rPr lang="de-DE" smtClean="0"/>
              <a:pPr/>
              <a:t>7</a:t>
            </a:fld>
            <a:endParaRPr lang="de-DE"/>
          </a:p>
        </p:txBody>
      </p:sp>
    </p:spTree>
    <p:extLst>
      <p:ext uri="{BB962C8B-B14F-4D97-AF65-F5344CB8AC3E}">
        <p14:creationId xmlns:p14="http://schemas.microsoft.com/office/powerpoint/2010/main" val="4010396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28E42C20-C84D-4789-8E2C-8679D38BC77F}" type="slidenum">
              <a:rPr lang="de-DE" smtClean="0"/>
              <a:pPr/>
              <a:t>8</a:t>
            </a:fld>
            <a:endParaRPr lang="de-DE"/>
          </a:p>
        </p:txBody>
      </p:sp>
    </p:spTree>
    <p:extLst>
      <p:ext uri="{BB962C8B-B14F-4D97-AF65-F5344CB8AC3E}">
        <p14:creationId xmlns:p14="http://schemas.microsoft.com/office/powerpoint/2010/main" val="40854292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br>
              <a:rPr lang="de-DE" sz="1200" b="1" kern="1200" dirty="0">
                <a:solidFill>
                  <a:schemeClr val="tx1"/>
                </a:solidFill>
                <a:latin typeface="+mn-lt"/>
                <a:ea typeface="+mn-ea"/>
                <a:cs typeface="+mn-cs"/>
              </a:rPr>
            </a:br>
            <a:endParaRPr lang="de-DE" dirty="0"/>
          </a:p>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t>9</a:t>
            </a:fld>
            <a:endParaRPr lang="de-DE"/>
          </a:p>
        </p:txBody>
      </p:sp>
    </p:spTree>
    <p:extLst>
      <p:ext uri="{BB962C8B-B14F-4D97-AF65-F5344CB8AC3E}">
        <p14:creationId xmlns:p14="http://schemas.microsoft.com/office/powerpoint/2010/main" val="6520394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Blau">
    <p:bg>
      <p:bgPr>
        <a:gradFill>
          <a:gsLst>
            <a:gs pos="0">
              <a:schemeClr val="accent1"/>
            </a:gs>
            <a:gs pos="19000">
              <a:schemeClr val="accent1"/>
            </a:gs>
            <a:gs pos="100000">
              <a:schemeClr val="tx2"/>
            </a:gs>
          </a:gsLst>
          <a:lin ang="1080000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DF942416-FC1C-854F-81FC-164B136AEE0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4" name="Grafik 13">
            <a:extLst>
              <a:ext uri="{FF2B5EF4-FFF2-40B4-BE49-F238E27FC236}">
                <a16:creationId xmlns:a16="http://schemas.microsoft.com/office/drawing/2014/main" id="{ECC63FF7-82ED-8E4D-B354-5EEB68CED6C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2" name="Textplatzhalter 7">
            <a:extLst>
              <a:ext uri="{FF2B5EF4-FFF2-40B4-BE49-F238E27FC236}">
                <a16:creationId xmlns:a16="http://schemas.microsoft.com/office/drawing/2014/main" id="{9A8D7708-1623-4363-A03B-FAD33F9D2B8A}"/>
              </a:ext>
            </a:extLst>
          </p:cNvPr>
          <p:cNvSpPr>
            <a:spLocks noGrp="1"/>
          </p:cNvSpPr>
          <p:nvPr>
            <p:ph type="body" sz="quarter" idx="24" hasCustomPrompt="1"/>
          </p:nvPr>
        </p:nvSpPr>
        <p:spPr>
          <a:xfrm>
            <a:off x="318785" y="5933393"/>
            <a:ext cx="86918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347002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Blau">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chemeClr val="accent1"/>
              </a:gs>
              <a:gs pos="13000">
                <a:schemeClr val="tx2"/>
              </a:gs>
            </a:gsLst>
            <a:lin ang="0" scaled="0"/>
          </a:gradFill>
        </p:spPr>
        <p:txBody>
          <a:bodyPr/>
          <a:lstStyle>
            <a:lvl1pPr marL="0" indent="0">
              <a:buNone/>
              <a:defRPr>
                <a:solidFill>
                  <a:schemeClr val="tx2">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0512AE73-6990-BF47-816C-80349AAA3269}"/>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8CB028C2-394E-E047-9780-2EA02EB42E5E}"/>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7D58B8D4-232D-3D4D-A87E-FD4BB45FAC6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8" name="Textplatzhalter 7">
            <a:extLst>
              <a:ext uri="{FF2B5EF4-FFF2-40B4-BE49-F238E27FC236}">
                <a16:creationId xmlns:a16="http://schemas.microsoft.com/office/drawing/2014/main" id="{CD2B6B19-DCFB-4BD5-B083-102F630F8174}"/>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542919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Sand">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rgbClr val="E7D8B0"/>
              </a:gs>
              <a:gs pos="85000">
                <a:srgbClr val="DBC488"/>
              </a:gs>
              <a:gs pos="21000">
                <a:srgbClr val="BE9528"/>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029DFE95-C142-A647-B7C2-2C3F960874B9}"/>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24DEEE06-FD1E-6247-9AEE-EE8E3D3B15E4}"/>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2A211277-DDDE-5A40-8DBC-C1DD76C5697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8" name="Textplatzhalter 7">
            <a:extLst>
              <a:ext uri="{FF2B5EF4-FFF2-40B4-BE49-F238E27FC236}">
                <a16:creationId xmlns:a16="http://schemas.microsoft.com/office/drawing/2014/main" id="{FF94050D-A9A6-418C-958A-1D200B25268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919421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Petrol">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67000">
                <a:srgbClr val="81B1B6"/>
              </a:gs>
              <a:gs pos="100000">
                <a:srgbClr val="D0E2E4"/>
              </a:gs>
              <a:gs pos="27000">
                <a:srgbClr val="166E79"/>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a:buNone/>
              <a:defRPr>
                <a:solidFill>
                  <a:schemeClr val="accent4"/>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F0E59AA5-9998-514B-B380-631673397FFA}"/>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A6C1665D-B208-6F45-9F5E-C2A584B16803}"/>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15704D01-4C28-3A49-9754-56B6D7DF7EE4}"/>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8" name="Textplatzhalter 7">
            <a:extLst>
              <a:ext uri="{FF2B5EF4-FFF2-40B4-BE49-F238E27FC236}">
                <a16:creationId xmlns:a16="http://schemas.microsoft.com/office/drawing/2014/main" id="{7104C465-D93E-4707-8EFC-E9AB11957CC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09818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Blau">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chemeClr val="tx2"/>
              </a:gs>
              <a:gs pos="100000">
                <a:schemeClr val="accent1"/>
              </a:gs>
            </a:gsLst>
            <a:lin ang="0" scaled="0"/>
          </a:gradFill>
        </p:spPr>
        <p:txBody>
          <a:bodyPr/>
          <a:lstStyle>
            <a:lvl1pPr marL="0" indent="0">
              <a:buFontTx/>
              <a:buNone/>
              <a:defRPr>
                <a:solidFill>
                  <a:schemeClr val="accent1">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5" name="Textplatzhalter 6">
            <a:extLst>
              <a:ext uri="{FF2B5EF4-FFF2-40B4-BE49-F238E27FC236}">
                <a16:creationId xmlns:a16="http://schemas.microsoft.com/office/drawing/2014/main" id="{E6E47A65-FEB2-A244-BB49-C1EC30E6074F}"/>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pic>
        <p:nvPicPr>
          <p:cNvPr id="10" name="Grafik 9">
            <a:extLst>
              <a:ext uri="{FF2B5EF4-FFF2-40B4-BE49-F238E27FC236}">
                <a16:creationId xmlns:a16="http://schemas.microsoft.com/office/drawing/2014/main" id="{4F8260F5-320C-0842-BEBB-6AD1C2029B3B}"/>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3B412414-A350-3E41-9F81-377737D6ABCE}"/>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6" name="Textplatzhalter 7">
            <a:extLst>
              <a:ext uri="{FF2B5EF4-FFF2-40B4-BE49-F238E27FC236}">
                <a16:creationId xmlns:a16="http://schemas.microsoft.com/office/drawing/2014/main" id="{2D09006A-2E71-4471-BBA9-946F6F12EB2E}"/>
              </a:ext>
            </a:extLst>
          </p:cNvPr>
          <p:cNvSpPr>
            <a:spLocks noGrp="1"/>
          </p:cNvSpPr>
          <p:nvPr>
            <p:ph type="body" sz="quarter" idx="24" hasCustomPrompt="1"/>
          </p:nvPr>
        </p:nvSpPr>
        <p:spPr>
          <a:xfrm>
            <a:off x="318785" y="5933393"/>
            <a:ext cx="8948737"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6949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Sand">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BE9528"/>
              </a:gs>
              <a:gs pos="100000">
                <a:srgbClr val="DEC991"/>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EEE98BE-77D7-F441-9C3F-C25699042696}"/>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71688B63-91E7-D648-B610-C76BE804A80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6" name="Textplatzhalter 7">
            <a:extLst>
              <a:ext uri="{FF2B5EF4-FFF2-40B4-BE49-F238E27FC236}">
                <a16:creationId xmlns:a16="http://schemas.microsoft.com/office/drawing/2014/main" id="{F7586D5D-399B-426F-9509-DA32E4CE587F}"/>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3A011B5F-3603-4052-A794-91E1B52A52C6}"/>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D628CD0C-AF70-4304-ACB2-7E661389C48A}"/>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34110284-EE27-4E1A-B985-C0ADF2504DAE}"/>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1136170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Petrol">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166E79"/>
              </a:gs>
              <a:gs pos="62000">
                <a:srgbClr val="6CA4AB"/>
              </a:gs>
              <a:gs pos="94000">
                <a:srgbClr val="D0E2E4"/>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B327D87-D640-A145-9DD6-7E8AEEDB7773}"/>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300774F-8093-0F42-A432-DEDFAE347D0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6" name="Textplatzhalter 7">
            <a:extLst>
              <a:ext uri="{FF2B5EF4-FFF2-40B4-BE49-F238E27FC236}">
                <a16:creationId xmlns:a16="http://schemas.microsoft.com/office/drawing/2014/main" id="{CC5C36D8-F69C-47E1-8C7A-4411129F6FEE}"/>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ECA579E7-59A2-43DF-B7F2-2CA5CD6616FD}"/>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69CDE8D7-E578-4D65-B5E1-BCCB6CCA0A4E}"/>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EEE4E1E6-ACCC-4869-9AF2-40BEEDE89352}"/>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795379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Blau">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a:defRPr>
                <a:solidFill>
                  <a:schemeClr val="accent1"/>
                </a:solidFill>
              </a:defRPr>
            </a:lvl1pPr>
          </a:lstStyle>
          <a:p>
            <a:pPr lvl="0"/>
            <a:r>
              <a:rPr lang="de-DE"/>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chemeClr val="tx2"/>
              </a:gs>
              <a:gs pos="100000">
                <a:schemeClr val="accent1"/>
              </a:gs>
            </a:gsLst>
            <a:lin ang="0" scaled="0"/>
          </a:gradFill>
        </p:spPr>
        <p:txBody>
          <a:bodyPr/>
          <a:lstStyle>
            <a:lvl1pPr>
              <a:defRPr>
                <a:solidFill>
                  <a:schemeClr val="accent1">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6" name="Grafik 15">
            <a:extLst>
              <a:ext uri="{FF2B5EF4-FFF2-40B4-BE49-F238E27FC236}">
                <a16:creationId xmlns:a16="http://schemas.microsoft.com/office/drawing/2014/main" id="{08B6E05A-B78E-214D-A11F-EE8E73C943CC}"/>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45EA91F1-EB30-2D49-BD72-26F2D4E7348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9" name="Textplatzhalter 7">
            <a:extLst>
              <a:ext uri="{FF2B5EF4-FFF2-40B4-BE49-F238E27FC236}">
                <a16:creationId xmlns:a16="http://schemas.microsoft.com/office/drawing/2014/main" id="{114C59CE-80AD-4563-AEB0-EE513B2A607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23135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Sand">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marL="0" indent="0">
              <a:buNone/>
              <a:defRPr>
                <a:solidFill>
                  <a:schemeClr val="accent1"/>
                </a:solidFill>
              </a:defRPr>
            </a:lvl1pPr>
          </a:lstStyle>
          <a:p>
            <a:pPr lvl="0"/>
            <a:r>
              <a:rPr lang="de-DE"/>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rgbClr val="BE9528"/>
              </a:gs>
              <a:gs pos="100000">
                <a:srgbClr val="DCC68B"/>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6" name="Grafik 15">
            <a:extLst>
              <a:ext uri="{FF2B5EF4-FFF2-40B4-BE49-F238E27FC236}">
                <a16:creationId xmlns:a16="http://schemas.microsoft.com/office/drawing/2014/main" id="{4838163C-A740-9C47-B3A9-94EE451A288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B80443E2-B642-4840-AEC4-2600C9D3305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9" name="Textplatzhalter 7">
            <a:extLst>
              <a:ext uri="{FF2B5EF4-FFF2-40B4-BE49-F238E27FC236}">
                <a16:creationId xmlns:a16="http://schemas.microsoft.com/office/drawing/2014/main" id="{CF466294-B3DD-4D74-B245-5A554F6A285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9938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Petrol">
    <p:spTree>
      <p:nvGrpSpPr>
        <p:cNvPr id="1" name=""/>
        <p:cNvGrpSpPr/>
        <p:nvPr/>
      </p:nvGrpSpPr>
      <p:grpSpPr>
        <a:xfrm>
          <a:off x="0" y="0"/>
          <a:ext cx="0" cy="0"/>
          <a:chOff x="0" y="0"/>
          <a:chExt cx="0" cy="0"/>
        </a:xfrm>
      </p:grpSpPr>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0"/>
            <a:ext cx="12192000" cy="5472000"/>
          </a:xfrm>
          <a:gradFill>
            <a:gsLst>
              <a:gs pos="13000">
                <a:srgbClr val="166E79"/>
              </a:gs>
              <a:gs pos="62000">
                <a:srgbClr val="6CA4AB"/>
              </a:gs>
              <a:gs pos="100000">
                <a:srgbClr val="D0E2E4"/>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wrap="none">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0" name="Grafik 9">
            <a:extLst>
              <a:ext uri="{FF2B5EF4-FFF2-40B4-BE49-F238E27FC236}">
                <a16:creationId xmlns:a16="http://schemas.microsoft.com/office/drawing/2014/main" id="{F15DDC38-FAC1-9146-8131-6427D4CF11C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473374F-7F1D-AB4C-B904-295045BF6F4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6" name="Textplatzhalter 7">
            <a:extLst>
              <a:ext uri="{FF2B5EF4-FFF2-40B4-BE49-F238E27FC236}">
                <a16:creationId xmlns:a16="http://schemas.microsoft.com/office/drawing/2014/main" id="{33050964-2530-414A-9882-77BF2308E8E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1027293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39352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Sand">
    <p:bg>
      <p:bgPr>
        <a:gradFill>
          <a:gsLst>
            <a:gs pos="0">
              <a:srgbClr val="D1B467"/>
            </a:gs>
            <a:gs pos="100000">
              <a:srgbClr val="BE9528"/>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5A448BB-0308-0544-A8EC-59A925D3476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4" name="Grafik 13">
            <a:extLst>
              <a:ext uri="{FF2B5EF4-FFF2-40B4-BE49-F238E27FC236}">
                <a16:creationId xmlns:a16="http://schemas.microsoft.com/office/drawing/2014/main" id="{D07100D7-9D8B-1148-8126-82EE82D5061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78C943AA-2CF1-466A-B3C4-F581561C2F6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43424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Dunke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tx2"/>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98354" y="296016"/>
            <a:ext cx="5642093" cy="4920564"/>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426C7938-9033-EC44-9D34-5D0E68C6884D}"/>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67A87B71-7EB3-6E4B-870E-E039BBC9024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8" name="Textplatzhalter 7">
            <a:extLst>
              <a:ext uri="{FF2B5EF4-FFF2-40B4-BE49-F238E27FC236}">
                <a16:creationId xmlns:a16="http://schemas.microsoft.com/office/drawing/2014/main" id="{47070288-55C1-4727-B867-57470AFB9734}"/>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9630A4FD-2395-4419-B407-2FDBDB20BEF3}"/>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624697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San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3"/>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1153" y="320210"/>
            <a:ext cx="5655688" cy="4932420"/>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71595C63-B409-6245-9D8C-1CB80982EB1E}"/>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B805C535-D49E-E14E-B996-36FE1CD28BF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8" name="Textplatzhalter 7">
            <a:extLst>
              <a:ext uri="{FF2B5EF4-FFF2-40B4-BE49-F238E27FC236}">
                <a16:creationId xmlns:a16="http://schemas.microsoft.com/office/drawing/2014/main" id="{E0B07FEF-1468-4C6E-BC8B-0F7BFE15F4A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87277047-CC91-4046-B678-C9A7F5EFF4EC}"/>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109912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Petrol">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4"/>
              </a:gs>
              <a:gs pos="100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5880" y="316104"/>
            <a:ext cx="5621492" cy="49025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5">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24AAD9C2-8EFE-EF46-85CC-6C1525C3CD68}"/>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956632C6-6D47-E943-A0F1-C604230856E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r>
              <a:rPr lang="de-DE"/>
              <a:t>Januar 2021</a:t>
            </a:r>
            <a:endParaRPr lang="de-DE" dirty="0"/>
          </a:p>
        </p:txBody>
      </p:sp>
      <p:sp>
        <p:nvSpPr>
          <p:cNvPr id="18" name="Textplatzhalter 7">
            <a:extLst>
              <a:ext uri="{FF2B5EF4-FFF2-40B4-BE49-F238E27FC236}">
                <a16:creationId xmlns:a16="http://schemas.microsoft.com/office/drawing/2014/main" id="{7C36027C-5FDD-4FEE-B7C7-D4E48A4AFC8F}"/>
              </a:ext>
            </a:extLst>
          </p:cNvPr>
          <p:cNvSpPr>
            <a:spLocks noGrp="1"/>
          </p:cNvSpPr>
          <p:nvPr>
            <p:ph type="body" sz="quarter" idx="24" hasCustomPrompt="1"/>
          </p:nvPr>
        </p:nvSpPr>
        <p:spPr>
          <a:xfrm>
            <a:off x="318786" y="5933393"/>
            <a:ext cx="8663290"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F14573CE-116E-4A4C-8A61-94B939AC8795}"/>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685134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2759142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ZWISCHEN-Titel | Dunkelblau">
    <p:bg>
      <p:bgPr>
        <a:gradFill>
          <a:gsLst>
            <a:gs pos="0">
              <a:schemeClr val="bg1"/>
            </a:gs>
            <a:gs pos="0">
              <a:srgbClr val="F0F5F3"/>
            </a:gs>
            <a:gs pos="11000">
              <a:srgbClr val="DDE8E5"/>
            </a:gs>
            <a:gs pos="96000">
              <a:schemeClr val="tx2"/>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72396538-D324-C749-AD36-D8F4F89B8FAD}"/>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2686032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190936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164313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887067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ZWISCHEN-Titel | Berry">
    <p:bg>
      <p:bgPr>
        <a:gradFill>
          <a:gsLst>
            <a:gs pos="0">
              <a:schemeClr val="bg1"/>
            </a:gs>
            <a:gs pos="0">
              <a:srgbClr val="F7EFF3"/>
            </a:gs>
            <a:gs pos="13000">
              <a:srgbClr val="EAD5DF"/>
            </a:gs>
            <a:gs pos="96000">
              <a:srgbClr val="B22063"/>
            </a:gs>
          </a:gsLst>
          <a:lin ang="0" scaled="0"/>
        </a:gradFill>
        <a:effectLst/>
      </p:bgPr>
    </p:bg>
    <p:spTree>
      <p:nvGrpSpPr>
        <p:cNvPr id="1" name=""/>
        <p:cNvGrpSpPr/>
        <p:nvPr/>
      </p:nvGrpSpPr>
      <p:grpSpPr>
        <a:xfrm>
          <a:off x="0" y="0"/>
          <a:ext cx="0" cy="0"/>
          <a:chOff x="0" y="0"/>
          <a:chExt cx="0" cy="0"/>
        </a:xfrm>
      </p:grpSpPr>
      <p:sp>
        <p:nvSpPr>
          <p:cNvPr id="8" name="Textplatzhalter 6">
            <a:extLst>
              <a:ext uri="{FF2B5EF4-FFF2-40B4-BE49-F238E27FC236}">
                <a16:creationId xmlns:a16="http://schemas.microsoft.com/office/drawing/2014/main" id="{7A2C45B9-66EE-354E-9F9A-B8EE12F2452C}"/>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C00000">
                  <a:alpha val="0"/>
                </a:srgbClr>
              </a:gs>
              <a:gs pos="92000">
                <a:schemeClr val="bg1"/>
              </a:gs>
              <a:gs pos="0">
                <a:srgbClr val="C00000">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577BA5C-BBE7-3648-ABC9-D1252F56BA40}"/>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924691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ZWISCHEN-Titel | Hellblau">
    <p:bg>
      <p:bgPr>
        <a:gradFill>
          <a:gsLst>
            <a:gs pos="3000">
              <a:srgbClr val="EEF3F3"/>
            </a:gs>
            <a:gs pos="12000">
              <a:srgbClr val="D6E2E3"/>
            </a:gs>
            <a:gs pos="0">
              <a:schemeClr val="bg1"/>
            </a:gs>
            <a:gs pos="96000">
              <a:srgbClr val="3080B2"/>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960AAA98-C06B-A74E-8E59-B514923D3AFE}"/>
              </a:ext>
            </a:extLst>
          </p:cNvPr>
          <p:cNvSpPr>
            <a:spLocks noGrp="1"/>
          </p:cNvSpPr>
          <p:nvPr>
            <p:ph type="body" sz="quarter" idx="17"/>
          </p:nvPr>
        </p:nvSpPr>
        <p:spPr>
          <a:xfrm rot="18932162">
            <a:off x="951887" y="653888"/>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3080B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3080B2">
                  <a:alpha val="0"/>
                </a:srgbClr>
              </a:gs>
              <a:gs pos="92000">
                <a:schemeClr val="bg1"/>
              </a:gs>
              <a:gs pos="0">
                <a:srgbClr val="3080B2">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9" name="Grafik 8">
            <a:extLst>
              <a:ext uri="{FF2B5EF4-FFF2-40B4-BE49-F238E27FC236}">
                <a16:creationId xmlns:a16="http://schemas.microsoft.com/office/drawing/2014/main" id="{454A4555-D840-D544-BC43-0697F6E83CB8}"/>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1584524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Petrol">
    <p:bg>
      <p:bgPr>
        <a:gradFill>
          <a:gsLst>
            <a:gs pos="0">
              <a:srgbClr val="89B5BB"/>
            </a:gs>
            <a:gs pos="81000">
              <a:srgbClr val="166E79"/>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2F059D0-AC27-734C-82EC-2CC139FBA7FB}"/>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4" name="Grafik 13">
            <a:extLst>
              <a:ext uri="{FF2B5EF4-FFF2-40B4-BE49-F238E27FC236}">
                <a16:creationId xmlns:a16="http://schemas.microsoft.com/office/drawing/2014/main" id="{04E37A93-E77E-9C4C-BDCA-0D9B4F761CF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DF7D1249-3CB4-4ACB-A49E-957C797453D1}"/>
              </a:ext>
            </a:extLst>
          </p:cNvPr>
          <p:cNvSpPr>
            <a:spLocks noGrp="1"/>
          </p:cNvSpPr>
          <p:nvPr>
            <p:ph type="body" sz="quarter" idx="24" hasCustomPrompt="1"/>
          </p:nvPr>
        </p:nvSpPr>
        <p:spPr>
          <a:xfrm>
            <a:off x="318785" y="5933393"/>
            <a:ext cx="84632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6459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ZWISCHEN-Titel | Grün">
    <p:bg>
      <p:bgPr>
        <a:gradFill>
          <a:gsLst>
            <a:gs pos="0">
              <a:srgbClr val="EFF0EA"/>
            </a:gs>
            <a:gs pos="0">
              <a:schemeClr val="bg1"/>
            </a:gs>
            <a:gs pos="13000">
              <a:srgbClr val="DDDFD2"/>
            </a:gs>
            <a:gs pos="96000">
              <a:srgbClr val="5A7916"/>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D67C1F74-DF21-094D-9AA3-46DF57586F64}"/>
              </a:ext>
            </a:extLst>
          </p:cNvPr>
          <p:cNvSpPr>
            <a:spLocks noGrp="1"/>
          </p:cNvSpPr>
          <p:nvPr>
            <p:ph type="body" sz="quarter" idx="17"/>
          </p:nvPr>
        </p:nvSpPr>
        <p:spPr>
          <a:xfrm rot="18932162">
            <a:off x="945739" y="648084"/>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5A7916">
                  <a:alpha val="0"/>
                </a:srgbClr>
              </a:gs>
              <a:gs pos="92000">
                <a:schemeClr val="bg1"/>
              </a:gs>
              <a:gs pos="0">
                <a:srgbClr val="5A7916">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8A3F2F93-94E6-AE4A-8F36-4E558289510D}"/>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684838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lau">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1"/>
              </a:gs>
              <a:gs pos="96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lgn="just">
              <a:buNone/>
              <a:defRPr>
                <a:solidFill>
                  <a:srgbClr val="FF0000"/>
                </a:solidFill>
              </a:defRPr>
            </a:lvl1pPr>
          </a:lstStyle>
          <a:p>
            <a:r>
              <a:rPr lang="de-DE" dirty="0"/>
              <a:t>Hintergrund-Bild einfügen!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8C74762B-9436-E543-876F-A7F1DAF7C872}"/>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0F357FF3-A371-43EF-9AF0-027B31F6B352}"/>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199363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Dunke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tx2"/>
              </a:gs>
              <a:gs pos="96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74789B3F-8358-8E49-943B-CAE0133BBA1D}"/>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AE31C4E0-FC58-43FF-A376-EF7BE293AFE0}"/>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140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San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BE9528"/>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45F26993-FC8A-C94A-AA82-391063418A63}"/>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86C8B9E5-0264-4682-93DC-B08D12D0CA7B}"/>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10446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etrol">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0" y="0"/>
            <a:ext cx="7227277" cy="6846669"/>
          </a:xfrm>
          <a:gradFill>
            <a:gsLst>
              <a:gs pos="0">
                <a:schemeClr val="accent4"/>
              </a:gs>
              <a:gs pos="96000">
                <a:schemeClr val="bg1">
                  <a:alpha val="0"/>
                </a:schemeClr>
              </a:gs>
            </a:gsLst>
            <a:lin ang="0" scaled="0"/>
          </a:gradFill>
        </p:spPr>
        <p:txBody>
          <a:bodyPr/>
          <a:lstStyle>
            <a:lvl1pPr marL="0" indent="0">
              <a:buNone/>
              <a:defRPr>
                <a:solidFill>
                  <a:srgbClr val="FF0000">
                    <a:alpha val="0"/>
                  </a:srgb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4">
                  <a:alpha val="0"/>
                </a:schemeClr>
              </a:gs>
              <a:gs pos="92000">
                <a:schemeClr val="bg1">
                  <a:alpha val="0"/>
                </a:schemeClr>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0CF2DB33-1CDA-CC41-ADB8-F33B1A3698C0}"/>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02A0A212-5534-8145-BD9B-E14B4BE5D503}"/>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B952035-E23D-4025-8CD1-6620AA0C91C6}"/>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54398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urple">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623C72"/>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rm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rm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ED4E78CA-3F6D-364B-9ACC-55673068DB8E}"/>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C5A83003-4771-4299-A71B-11DA02BFF3EC}"/>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91374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erry">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5"/>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59BA0BFF-DFAD-CC48-BA23-8B2436B3652B}"/>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BEFA90F1-1538-41D7-9BC9-6BF2003C45D8}"/>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0918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Hel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6"/>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6"/>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36A39C98-CAD9-4848-A073-02230A738545}"/>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A260851-F16D-48DA-A152-A6CF5B32FF4C}"/>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01588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Grün">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5A7916"/>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9E667E2E-7487-7447-96EA-EA37AA58F912}"/>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E0B725BE-211D-4D1E-B594-04F09F5B0C35}"/>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94652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genda-mit BI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83F0C64D-3AF5-45F8-9207-CC5CEC237C3C}"/>
              </a:ext>
            </a:extLst>
          </p:cNvPr>
          <p:cNvPicPr>
            <a:picLocks noChangeAspect="1"/>
          </p:cNvPicPr>
          <p:nvPr userDrawn="1"/>
        </p:nvPicPr>
        <p:blipFill rotWithShape="1">
          <a:blip r:embed="rId2"/>
          <a:srcRect l="31986" t="29129" r="32271" b="1990"/>
          <a:stretch/>
        </p:blipFill>
        <p:spPr>
          <a:xfrm>
            <a:off x="7578580" y="849485"/>
            <a:ext cx="4638100" cy="5027787"/>
          </a:xfrm>
          <a:prstGeom prst="rect">
            <a:avLst/>
          </a:prstGeom>
        </p:spPr>
      </p:pic>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6E6F0"/>
          </a:solid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36271" y="1053113"/>
            <a:ext cx="5400000" cy="4860325"/>
          </a:xfrm>
        </p:spPr>
        <p:txBody>
          <a:bodyPr/>
          <a:lstStyle>
            <a:lvl1pPr>
              <a:buClr>
                <a:srgbClr val="3080B2"/>
              </a:buClr>
              <a:defRPr/>
            </a:lvl1pPr>
            <a:lvl2pPr>
              <a:buClr>
                <a:srgbClr val="D6E6F0"/>
              </a:buClr>
              <a:defRPr/>
            </a:lvl2pPr>
            <a:lvl3pPr>
              <a:buClr>
                <a:srgbClr val="D6E6F0"/>
              </a:buClr>
              <a:defRPr/>
            </a:lvl3pPr>
            <a:lvl4pPr>
              <a:buClr>
                <a:srgbClr val="D6E6F0"/>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p>
            <a:r>
              <a:rPr lang="de-DE"/>
              <a:t>Januar 2021</a:t>
            </a:r>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461506" y="5734104"/>
            <a:ext cx="4609767" cy="153626"/>
          </a:xfrm>
        </p:spPr>
        <p:txBody>
          <a:bodyPr anchor="b" anchorCtr="0"/>
          <a:lstStyle>
            <a:lvl1pPr marL="0" indent="0" algn="r">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Gajus/stock.adobe.com</a:t>
            </a:r>
          </a:p>
        </p:txBody>
      </p:sp>
    </p:spTree>
    <p:extLst>
      <p:ext uri="{BB962C8B-B14F-4D97-AF65-F5344CB8AC3E}">
        <p14:creationId xmlns:p14="http://schemas.microsoft.com/office/powerpoint/2010/main" val="1495255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Blau">
    <p:bg>
      <p:bgPr>
        <a:gradFill>
          <a:gsLst>
            <a:gs pos="0">
              <a:schemeClr val="accent1"/>
            </a:gs>
            <a:gs pos="19000">
              <a:schemeClr val="accent1"/>
            </a:gs>
            <a:gs pos="100000">
              <a:schemeClr val="tx2"/>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1" name="Datumsplatzhalter 3">
            <a:extLst>
              <a:ext uri="{FF2B5EF4-FFF2-40B4-BE49-F238E27FC236}">
                <a16:creationId xmlns:a16="http://schemas.microsoft.com/office/drawing/2014/main" id="{BB69083A-27CC-6A4C-A588-EBB71770AEA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2" name="Grafik 11">
            <a:extLst>
              <a:ext uri="{FF2B5EF4-FFF2-40B4-BE49-F238E27FC236}">
                <a16:creationId xmlns:a16="http://schemas.microsoft.com/office/drawing/2014/main" id="{CBE2A8BA-4304-4D40-83E6-164D8CC89BD3}"/>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Textplatzhalter 7">
            <a:extLst>
              <a:ext uri="{FF2B5EF4-FFF2-40B4-BE49-F238E27FC236}">
                <a16:creationId xmlns:a16="http://schemas.microsoft.com/office/drawing/2014/main" id="{934F8701-C9F4-46BC-8B28-EA6D6273C00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5114760"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934683B-5C59-439C-8B50-12840420B23A}"/>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3634716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ur Folien-Titel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5848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ur Folien-Titel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07206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NHALT | 1er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lvl1pPr>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Januar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15937" y="1058649"/>
            <a:ext cx="11160126"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50030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NHALT | 1er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lvl1pPr>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Januar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09070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INHALT | 1er / S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a:lstStyle>
            <a:lvl1pPr>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a:buClr>
                <a:srgbClr val="BE9528"/>
              </a:buClr>
              <a:defRPr/>
            </a:lvl1pPr>
            <a:lvl2pPr>
              <a:buClr>
                <a:srgbClr val="F2EAD4"/>
              </a:buClr>
              <a:defRPr/>
            </a:lvl2pPr>
            <a:lvl3pPr>
              <a:buClr>
                <a:srgbClr val="F2EAD4"/>
              </a:buClr>
              <a:defRPr/>
            </a:lvl3pPr>
            <a:lvl4pPr>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r>
              <a:rPr lang="de-DE"/>
              <a:t>Januar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98603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NHALT | 2 Sp. 1:1 / Weiß">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7" y="1058649"/>
            <a:ext cx="5400675"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2"/>
          <p:cNvSpPr>
            <a:spLocks noGrp="1"/>
          </p:cNvSpPr>
          <p:nvPr>
            <p:ph sz="half" idx="2" hasCustomPrompt="1"/>
          </p:nvPr>
        </p:nvSpPr>
        <p:spPr>
          <a:xfrm>
            <a:off x="6271371" y="1058649"/>
            <a:ext cx="5400675"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p:txBody>
          <a:bodyPr/>
          <a:lstStyle/>
          <a:p>
            <a:r>
              <a:rPr lang="de-DE" dirty="0"/>
              <a:t>Folien-Titel</a:t>
            </a:r>
          </a:p>
        </p:txBody>
      </p:sp>
      <p:sp>
        <p:nvSpPr>
          <p:cNvPr id="2" name="Datumsplatzhalter 1">
            <a:extLst>
              <a:ext uri="{FF2B5EF4-FFF2-40B4-BE49-F238E27FC236}">
                <a16:creationId xmlns:a16="http://schemas.microsoft.com/office/drawing/2014/main" id="{0DB9F8F2-DDFE-43DE-8C6B-E2792D47320D}"/>
              </a:ext>
            </a:extLst>
          </p:cNvPr>
          <p:cNvSpPr>
            <a:spLocks noGrp="1"/>
          </p:cNvSpPr>
          <p:nvPr>
            <p:ph type="dt" sz="half" idx="10"/>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C34F8C73-5456-440A-9CBF-0C87200F89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75378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NHALT | 2 Sp. 1:1 / Petrol">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a:buClr>
                <a:srgbClr val="166E79"/>
              </a:buClr>
              <a:defRPr lang="de-DE" dirty="0" smtClean="0"/>
            </a:lvl1pPr>
            <a:lvl2pPr>
              <a:buClr>
                <a:srgbClr val="D0E2E4"/>
              </a:buClr>
              <a:defRPr lang="de-DE" dirty="0" smtClean="0"/>
            </a:lvl2pPr>
            <a:lvl3pPr>
              <a:buClr>
                <a:srgbClr val="D0E2E4"/>
              </a:buClr>
              <a:defRPr lang="de-DE" dirty="0" smtClean="0"/>
            </a:lvl3pPr>
            <a:lvl4pPr>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a:buClr>
                <a:srgbClr val="166E79"/>
              </a:buClr>
              <a:defRPr lang="de-DE" dirty="0" smtClean="0"/>
            </a:lvl1pPr>
            <a:lvl2pPr>
              <a:buClr>
                <a:srgbClr val="D0E2E4"/>
              </a:buClr>
              <a:defRPr lang="de-DE" dirty="0" smtClean="0"/>
            </a:lvl2pPr>
            <a:lvl3pPr>
              <a:buClr>
                <a:srgbClr val="D0E2E4"/>
              </a:buClr>
              <a:defRPr lang="de-DE" dirty="0" smtClean="0"/>
            </a:lvl3pPr>
            <a:lvl4pPr>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802888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NHALT | 2 Sp. 2:1 / Weiß">
    <p:spTree>
      <p:nvGrpSpPr>
        <p:cNvPr id="1" name=""/>
        <p:cNvGrpSpPr/>
        <p:nvPr/>
      </p:nvGrpSpPr>
      <p:grpSpPr>
        <a:xfrm>
          <a:off x="0" y="0"/>
          <a:ext cx="0" cy="0"/>
          <a:chOff x="0" y="0"/>
          <a:chExt cx="0" cy="0"/>
        </a:xfrm>
      </p:grpSpPr>
      <p:sp>
        <p:nvSpPr>
          <p:cNvPr id="5" name="Datumsplatzhalter 4">
            <a:extLst>
              <a:ext uri="{FF2B5EF4-FFF2-40B4-BE49-F238E27FC236}">
                <a16:creationId xmlns:a16="http://schemas.microsoft.com/office/drawing/2014/main" id="{86F98519-6BCC-4431-B593-17E1BCFE540F}"/>
              </a:ext>
            </a:extLst>
          </p:cNvPr>
          <p:cNvSpPr>
            <a:spLocks noGrp="1"/>
          </p:cNvSpPr>
          <p:nvPr>
            <p:ph type="dt" sz="half" idx="14"/>
          </p:nvPr>
        </p:nvSpPr>
        <p:spPr/>
        <p:txBody>
          <a:bodyPr/>
          <a:lstStyle/>
          <a:p>
            <a:r>
              <a:rPr lang="de-DE"/>
              <a:t>Januar 2021</a:t>
            </a:r>
            <a:endParaRPr lang="de-DE" dirty="0"/>
          </a:p>
        </p:txBody>
      </p:sp>
      <p:sp>
        <p:nvSpPr>
          <p:cNvPr id="9" name="Foliennummernplatzhalter 8">
            <a:extLst>
              <a:ext uri="{FF2B5EF4-FFF2-40B4-BE49-F238E27FC236}">
                <a16:creationId xmlns:a16="http://schemas.microsoft.com/office/drawing/2014/main" id="{695DA770-1A9E-4489-BA05-39F06F1D6FC6}"/>
              </a:ext>
            </a:extLst>
          </p:cNvPr>
          <p:cNvSpPr>
            <a:spLocks noGrp="1"/>
          </p:cNvSpPr>
          <p:nvPr>
            <p:ph type="sldNum" sz="quarter" idx="15"/>
          </p:nvPr>
        </p:nvSpPr>
        <p:spPr/>
        <p:txBody>
          <a:body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23AEB7DC-0EF6-4459-A485-A67DF22D5BE8}"/>
              </a:ext>
            </a:extLst>
          </p:cNvPr>
          <p:cNvSpPr>
            <a:spLocks noGrp="1"/>
          </p:cNvSpPr>
          <p:nvPr>
            <p:ph type="title" hasCustomPrompt="1"/>
          </p:nvPr>
        </p:nvSpPr>
        <p:spPr>
          <a:xfrm>
            <a:off x="0" y="1"/>
            <a:ext cx="12192000" cy="864000"/>
          </a:xfrm>
        </p:spPr>
        <p:txBody>
          <a:bodyPr/>
          <a:lstStyle/>
          <a:p>
            <a:r>
              <a:rPr lang="de-DE" dirty="0"/>
              <a:t>Folien-Titel</a:t>
            </a:r>
          </a:p>
        </p:txBody>
      </p:sp>
      <p:sp>
        <p:nvSpPr>
          <p:cNvPr id="7" name="Content 1">
            <a:extLst>
              <a:ext uri="{FF2B5EF4-FFF2-40B4-BE49-F238E27FC236}">
                <a16:creationId xmlns:a16="http://schemas.microsoft.com/office/drawing/2014/main" id="{84159DD7-152A-42C5-A241-023800A366B9}"/>
              </a:ext>
            </a:extLst>
          </p:cNvPr>
          <p:cNvSpPr>
            <a:spLocks noGrp="1"/>
          </p:cNvSpPr>
          <p:nvPr>
            <p:ph sz="half" idx="16" hasCustomPrompt="1"/>
          </p:nvPr>
        </p:nvSpPr>
        <p:spPr>
          <a:xfrm>
            <a:off x="515936" y="1058649"/>
            <a:ext cx="7560000"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8" name="Content 1">
            <a:extLst>
              <a:ext uri="{FF2B5EF4-FFF2-40B4-BE49-F238E27FC236}">
                <a16:creationId xmlns:a16="http://schemas.microsoft.com/office/drawing/2014/main" id="{E68421FF-265B-43D4-9681-9BD666CA4643}"/>
              </a:ext>
            </a:extLst>
          </p:cNvPr>
          <p:cNvSpPr>
            <a:spLocks noGrp="1"/>
          </p:cNvSpPr>
          <p:nvPr>
            <p:ph sz="half" idx="17" hasCustomPrompt="1"/>
          </p:nvPr>
        </p:nvSpPr>
        <p:spPr>
          <a:xfrm>
            <a:off x="8340000" y="1058649"/>
            <a:ext cx="3852000"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4298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NHALT | 2 Sp. 2:1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79812" cy="873124"/>
          </a:xfrm>
          <a:solidFill>
            <a:srgbClr val="E0D8E3"/>
          </a:solidFill>
        </p:spPr>
        <p:txBody>
          <a:bodyPr/>
          <a:lstStyle/>
          <a:p>
            <a:r>
              <a:rPr lang="de-DE" dirty="0"/>
              <a:t>Folien-Titel</a:t>
            </a:r>
          </a:p>
        </p:txBody>
      </p:sp>
      <p:sp>
        <p:nvSpPr>
          <p:cNvPr id="9" name="Inhaltsplatzhalter 2">
            <a:extLst>
              <a:ext uri="{FF2B5EF4-FFF2-40B4-BE49-F238E27FC236}">
                <a16:creationId xmlns:a16="http://schemas.microsoft.com/office/drawing/2014/main" id="{717FD56D-FA66-8F48-82E2-D4ED35CBA0A3}"/>
              </a:ext>
            </a:extLst>
          </p:cNvPr>
          <p:cNvSpPr>
            <a:spLocks noGrp="1"/>
          </p:cNvSpPr>
          <p:nvPr>
            <p:ph idx="13" hasCustomPrompt="1"/>
          </p:nvPr>
        </p:nvSpPr>
        <p:spPr>
          <a:xfrm>
            <a:off x="8327812" y="1058649"/>
            <a:ext cx="3852000" cy="4860924"/>
          </a:xfrm>
          <a:solidFill>
            <a:srgbClr val="623C72"/>
          </a:solidFill>
        </p:spPr>
        <p:txBody>
          <a:bodyPr/>
          <a:lstStyle>
            <a:lvl1pPr marL="396000" indent="-3240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marL="720000">
              <a:buClr>
                <a:schemeClr val="bg1"/>
              </a:buClr>
              <a:defRPr>
                <a:solidFill>
                  <a:schemeClr val="bg1"/>
                </a:solidFill>
              </a:defRPr>
            </a:lvl3pPr>
            <a:lvl4pPr marL="1080000">
              <a:buClr>
                <a:schemeClr val="bg1"/>
              </a:buClr>
              <a:defRPr>
                <a:solidFill>
                  <a:schemeClr val="bg1"/>
                </a:solidFill>
              </a:defRPr>
            </a:lvl4pPr>
            <a:lvl5pPr marL="0" indent="0">
              <a:buNone/>
              <a:defRPr/>
            </a:lvl5pPr>
          </a:lstStyle>
          <a:p>
            <a:pPr lvl="0"/>
            <a:r>
              <a:rPr lang="de-DE" dirty="0"/>
              <a:t>Text - erste Ebene </a:t>
            </a:r>
          </a:p>
          <a:p>
            <a:pPr lvl="2"/>
            <a:r>
              <a:rPr lang="de-DE" dirty="0"/>
              <a:t>Zweite Ebene</a:t>
            </a:r>
          </a:p>
          <a:p>
            <a:pPr lvl="3"/>
            <a:r>
              <a:rPr lang="de-DE" dirty="0"/>
              <a:t>Dritte Ebene</a:t>
            </a:r>
          </a:p>
          <a:p>
            <a:pPr lvl="0"/>
            <a:endParaRPr lang="de-DE" noProof="0" dirty="0"/>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12" name="Inhaltsplatzhalter 11">
            <a:extLst>
              <a:ext uri="{FF2B5EF4-FFF2-40B4-BE49-F238E27FC236}">
                <a16:creationId xmlns:a16="http://schemas.microsoft.com/office/drawing/2014/main" id="{84DC2B78-47DB-4380-A0B8-7735A80F95B0}"/>
              </a:ext>
            </a:extLst>
          </p:cNvPr>
          <p:cNvSpPr>
            <a:spLocks noGrp="1"/>
          </p:cNvSpPr>
          <p:nvPr>
            <p:ph sz="quarter" idx="14" hasCustomPrompt="1"/>
          </p:nvPr>
        </p:nvSpPr>
        <p:spPr>
          <a:xfrm>
            <a:off x="515938" y="1058649"/>
            <a:ext cx="7560000" cy="4860925"/>
          </a:xfrm>
        </p:spPr>
        <p:txBody>
          <a:bodyPr/>
          <a:lstStyle>
            <a:lvl1pPr>
              <a:buClr>
                <a:srgbClr val="623C72"/>
              </a:buClr>
              <a:defRPr/>
            </a:lvl1pPr>
            <a:lvl2pPr>
              <a:buClr>
                <a:srgbClr val="E0D8E3"/>
              </a:buClr>
              <a:defRPr/>
            </a:lvl2pPr>
            <a:lvl3pPr>
              <a:buClr>
                <a:srgbClr val="E0D8E3"/>
              </a:buClr>
              <a:defRPr/>
            </a:lvl3pPr>
            <a:lvl4pPr>
              <a:buClr>
                <a:srgbClr val="E0D8E3"/>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3" name="Datumsplatzhalter 12">
            <a:extLst>
              <a:ext uri="{FF2B5EF4-FFF2-40B4-BE49-F238E27FC236}">
                <a16:creationId xmlns:a16="http://schemas.microsoft.com/office/drawing/2014/main" id="{8E7927D1-F97C-4BA9-A93C-3BE329F4F984}"/>
              </a:ext>
            </a:extLst>
          </p:cNvPr>
          <p:cNvSpPr>
            <a:spLocks noGrp="1"/>
          </p:cNvSpPr>
          <p:nvPr>
            <p:ph type="dt" sz="half" idx="15"/>
          </p:nvPr>
        </p:nvSpPr>
        <p:spPr/>
        <p:txBody>
          <a:bodyPr/>
          <a:lstStyle/>
          <a:p>
            <a:r>
              <a:rPr lang="de-DE"/>
              <a:t>Januar 2021</a:t>
            </a:r>
            <a:endParaRPr lang="de-DE" dirty="0"/>
          </a:p>
        </p:txBody>
      </p:sp>
      <p:sp>
        <p:nvSpPr>
          <p:cNvPr id="14" name="Foliennummernplatzhalter 13">
            <a:extLst>
              <a:ext uri="{FF2B5EF4-FFF2-40B4-BE49-F238E27FC236}">
                <a16:creationId xmlns:a16="http://schemas.microsoft.com/office/drawing/2014/main" id="{494128C7-143A-4B85-9EB0-F04228B6C979}"/>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53130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NHALT | 2 Sp. + 1 Text / Hellblau">
    <p:spTree>
      <p:nvGrpSpPr>
        <p:cNvPr id="1" name=""/>
        <p:cNvGrpSpPr/>
        <p:nvPr/>
      </p:nvGrpSpPr>
      <p:grpSpPr>
        <a:xfrm>
          <a:off x="0" y="0"/>
          <a:ext cx="0" cy="0"/>
          <a:chOff x="0" y="0"/>
          <a:chExt cx="0" cy="0"/>
        </a:xfrm>
      </p:grpSpPr>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a:buClr>
                <a:srgbClr val="3080B2"/>
              </a:buClr>
              <a:defRPr lang="de-DE" dirty="0" smtClean="0"/>
            </a:lvl1pPr>
            <a:lvl2pPr>
              <a:buClr>
                <a:srgbClr val="D6E6F0"/>
              </a:buClr>
              <a:defRPr lang="de-DE" dirty="0" smtClean="0"/>
            </a:lvl2pPr>
            <a:lvl3pPr>
              <a:buClr>
                <a:srgbClr val="D6E6F0"/>
              </a:buClr>
              <a:defRPr lang="de-DE" dirty="0" smtClean="0"/>
            </a:lvl3pPr>
            <a:lvl4pPr>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a:defRPr lang="de-DE" dirty="0" smtClean="0"/>
            </a:lvl1pPr>
            <a:lvl2pPr>
              <a:defRPr lang="de-DE" dirty="0"/>
            </a:lvl2pPr>
            <a:lvl3pPr>
              <a:defRPr lang="de-DE" dirty="0"/>
            </a:lvl3pPr>
            <a:lvl4pPr>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a:lstStyle>
            <a:lvl1pPr>
              <a:defRPr/>
            </a:lvl1pPr>
          </a:lstStyle>
          <a:p>
            <a:r>
              <a:rPr lang="de-DE" dirty="0"/>
              <a:t>Folien-Titel</a:t>
            </a:r>
          </a:p>
        </p:txBody>
      </p:sp>
      <p:sp>
        <p:nvSpPr>
          <p:cNvPr id="8" name="Datumsplatzhalter 7"/>
          <p:cNvSpPr>
            <a:spLocks noGrp="1"/>
          </p:cNvSpPr>
          <p:nvPr>
            <p:ph type="dt" sz="half" idx="21"/>
          </p:nvPr>
        </p:nvSpPr>
        <p:spPr/>
        <p:txBody>
          <a:bodyPr/>
          <a:lstStyle/>
          <a:p>
            <a:r>
              <a:rPr lang="de-DE"/>
              <a:t>Januar 2021</a:t>
            </a:r>
            <a:endParaRPr lang="de-DE" dirty="0"/>
          </a:p>
        </p:txBody>
      </p:sp>
      <p:sp>
        <p:nvSpPr>
          <p:cNvPr id="10" name="Foliennummernplatzhalter 9"/>
          <p:cNvSpPr>
            <a:spLocks noGrp="1"/>
          </p:cNvSpPr>
          <p:nvPr>
            <p:ph type="sldNum" sz="quarter" idx="23"/>
          </p:nvPr>
        </p:nvSpPr>
        <p:spPr/>
        <p:txBody>
          <a:body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72000" rIns="540000" bIns="72000">
            <a:noAutofit/>
          </a:bodyPr>
          <a:lstStyle>
            <a:lvl1pPr marL="0" indent="0" algn="l">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3104293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Sand">
    <p:bg>
      <p:bgPr>
        <a:gradFill>
          <a:gsLst>
            <a:gs pos="100000">
              <a:srgbClr val="D1B366"/>
            </a:gs>
            <a:gs pos="100000">
              <a:srgbClr val="E0CC98"/>
            </a:gs>
            <a:gs pos="0">
              <a:schemeClr val="accent3"/>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Datumsplatzhalter 3">
            <a:extLst>
              <a:ext uri="{FF2B5EF4-FFF2-40B4-BE49-F238E27FC236}">
                <a16:creationId xmlns:a16="http://schemas.microsoft.com/office/drawing/2014/main" id="{399DE4AD-C4ED-3E4B-9A90-F8DFAD2A43E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3" name="Grafik 12">
            <a:extLst>
              <a:ext uri="{FF2B5EF4-FFF2-40B4-BE49-F238E27FC236}">
                <a16:creationId xmlns:a16="http://schemas.microsoft.com/office/drawing/2014/main" id="{5C20A183-F09C-754F-A693-E94001A5BF80}"/>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42115B06-050A-4568-AF9B-0673FD5CC970}"/>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9833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NHALT | 3 Sp. / Weiß">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8"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37" name="Content 2"/>
          <p:cNvSpPr>
            <a:spLocks noGrp="1"/>
          </p:cNvSpPr>
          <p:nvPr>
            <p:ph sz="half" idx="14" hasCustomPrompt="1"/>
          </p:nvPr>
        </p:nvSpPr>
        <p:spPr>
          <a:xfrm>
            <a:off x="4385579"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3"/>
          <p:cNvSpPr>
            <a:spLocks noGrp="1"/>
          </p:cNvSpPr>
          <p:nvPr>
            <p:ph sz="half" idx="2" hasCustomPrompt="1"/>
          </p:nvPr>
        </p:nvSpPr>
        <p:spPr>
          <a:xfrm>
            <a:off x="8255219"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p:txBody>
          <a:bodyPr/>
          <a:lstStyle>
            <a:lvl1pPr>
              <a:defRPr>
                <a:solidFill>
                  <a:schemeClr val="tx1"/>
                </a:solidFill>
              </a:defRPr>
            </a:lvl1pPr>
          </a:lstStyle>
          <a:p>
            <a:r>
              <a:rPr lang="de-DE" dirty="0"/>
              <a:t>Folien-Titel</a:t>
            </a:r>
          </a:p>
        </p:txBody>
      </p:sp>
      <p:sp>
        <p:nvSpPr>
          <p:cNvPr id="2" name="Datumsplatzhalter 1">
            <a:extLst>
              <a:ext uri="{FF2B5EF4-FFF2-40B4-BE49-F238E27FC236}">
                <a16:creationId xmlns:a16="http://schemas.microsoft.com/office/drawing/2014/main" id="{AB1ECE51-ADF6-40AE-B7A4-9ED2D7A1DA0C}"/>
              </a:ext>
            </a:extLst>
          </p:cNvPr>
          <p:cNvSpPr>
            <a:spLocks noGrp="1"/>
          </p:cNvSpPr>
          <p:nvPr>
            <p:ph type="dt" sz="half" idx="15"/>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4E7D4F7F-D99D-42A7-98ED-9DDC8268FB77}"/>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85375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HALT | 3 Sp. / Berry">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9112"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a:solidFill>
            <a:srgbClr val="F0D2E0"/>
          </a:solidFill>
        </p:spPr>
        <p:txBody>
          <a:bodyPr/>
          <a:lstStyle/>
          <a:p>
            <a:r>
              <a:rPr lang="de-DE" dirty="0"/>
              <a:t>Folien-Titel</a:t>
            </a:r>
          </a:p>
        </p:txBody>
      </p:sp>
      <p:sp>
        <p:nvSpPr>
          <p:cNvPr id="2" name="Datumsplatzhalter 1">
            <a:extLst>
              <a:ext uri="{FF2B5EF4-FFF2-40B4-BE49-F238E27FC236}">
                <a16:creationId xmlns:a16="http://schemas.microsoft.com/office/drawing/2014/main" id="{B49F7F72-988D-4C82-8734-28B32A206250}"/>
              </a:ext>
            </a:extLst>
          </p:cNvPr>
          <p:cNvSpPr>
            <a:spLocks noGrp="1"/>
          </p:cNvSpPr>
          <p:nvPr>
            <p:ph type="dt" sz="half" idx="15"/>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CDE67EBC-6E15-49ED-9724-6046A4C875F4}"/>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07F23E1A-D94E-4C33-99B9-BC6E9A2ADE78}"/>
              </a:ext>
            </a:extLst>
          </p:cNvPr>
          <p:cNvSpPr>
            <a:spLocks noGrp="1"/>
          </p:cNvSpPr>
          <p:nvPr>
            <p:ph sz="half" idx="17" hasCustomPrompt="1"/>
          </p:nvPr>
        </p:nvSpPr>
        <p:spPr>
          <a:xfrm>
            <a:off x="4389264"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0" name="Content 1">
            <a:extLst>
              <a:ext uri="{FF2B5EF4-FFF2-40B4-BE49-F238E27FC236}">
                <a16:creationId xmlns:a16="http://schemas.microsoft.com/office/drawing/2014/main" id="{7487FBB2-469D-4717-A3FF-E5AFD2C8325B}"/>
              </a:ext>
            </a:extLst>
          </p:cNvPr>
          <p:cNvSpPr>
            <a:spLocks noGrp="1"/>
          </p:cNvSpPr>
          <p:nvPr>
            <p:ph sz="half" idx="18" hasCustomPrompt="1"/>
          </p:nvPr>
        </p:nvSpPr>
        <p:spPr>
          <a:xfrm>
            <a:off x="8259416"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2925088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ILD | 1er o. Titel, m. Fußzeil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5913438"/>
          </a:xfrm>
        </p:spPr>
        <p:txBody>
          <a:bodyPr anchor="ctr" anchorCtr="0"/>
          <a:lstStyle>
            <a:lvl1pPr marL="0" indent="0" algn="ctr">
              <a:buNone/>
              <a:defRPr>
                <a:solidFill>
                  <a:srgbClr val="FF0000"/>
                </a:solidFill>
              </a:defRPr>
            </a:lvl1pPr>
          </a:lstStyle>
          <a:p>
            <a:r>
              <a:rPr lang="de-DE" dirty="0"/>
              <a:t>Bild einfügen!</a:t>
            </a:r>
          </a:p>
        </p:txBody>
      </p:sp>
      <p:sp>
        <p:nvSpPr>
          <p:cNvPr id="2" name="Datumsplatzhalter 1">
            <a:extLst>
              <a:ext uri="{FF2B5EF4-FFF2-40B4-BE49-F238E27FC236}">
                <a16:creationId xmlns:a16="http://schemas.microsoft.com/office/drawing/2014/main" id="{7E7D4EBF-47B7-4528-B198-87E5B7F33C8E}"/>
              </a:ext>
            </a:extLst>
          </p:cNvPr>
          <p:cNvSpPr>
            <a:spLocks noGrp="1"/>
          </p:cNvSpPr>
          <p:nvPr>
            <p:ph type="dt" sz="half" idx="16"/>
          </p:nvPr>
        </p:nvSpPr>
        <p:spPr/>
        <p:txBody>
          <a:bodyPr/>
          <a:lstStyle/>
          <a:p>
            <a:r>
              <a:rPr lang="de-DE"/>
              <a:t>Januar 2021</a:t>
            </a:r>
            <a:endParaRPr lang="de-DE" dirty="0"/>
          </a:p>
        </p:txBody>
      </p:sp>
      <p:sp>
        <p:nvSpPr>
          <p:cNvPr id="3" name="Foliennummernplatzhalter 2">
            <a:extLst>
              <a:ext uri="{FF2B5EF4-FFF2-40B4-BE49-F238E27FC236}">
                <a16:creationId xmlns:a16="http://schemas.microsoft.com/office/drawing/2014/main" id="{A585B99D-AF9B-4868-A4FA-DEBB3AD31BFF}"/>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7" name="Textplatzhalter 4">
            <a:extLst>
              <a:ext uri="{FF2B5EF4-FFF2-40B4-BE49-F238E27FC236}">
                <a16:creationId xmlns:a16="http://schemas.microsoft.com/office/drawing/2014/main" id="{F78B8809-8C01-4297-81F4-67009F982DC6}"/>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265373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BILD | 1er o. Titel, o. Fußzeil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p:spPr>
        <p:txBody>
          <a:bodyPr anchor="ctr" anchorCtr="0"/>
          <a:lstStyle>
            <a:lvl1pPr marL="0" indent="0" algn="ctr">
              <a:buNone/>
              <a:defRPr>
                <a:solidFill>
                  <a:srgbClr val="FF0000"/>
                </a:solidFill>
              </a:defRPr>
            </a:lvl1pPr>
          </a:lstStyle>
          <a:p>
            <a:r>
              <a:rPr lang="de-DE" dirty="0"/>
              <a:t>Bild einfügen!</a:t>
            </a:r>
          </a:p>
        </p:txBody>
      </p:sp>
      <p:sp>
        <p:nvSpPr>
          <p:cNvPr id="4" name="Textplatzhalter 4">
            <a:extLst>
              <a:ext uri="{FF2B5EF4-FFF2-40B4-BE49-F238E27FC236}">
                <a16:creationId xmlns:a16="http://schemas.microsoft.com/office/drawing/2014/main" id="{6ECEC1AB-EC01-4F5E-A5CF-ADAE3B58C431}"/>
              </a:ext>
            </a:extLst>
          </p:cNvPr>
          <p:cNvSpPr>
            <a:spLocks noGrp="1"/>
          </p:cNvSpPr>
          <p:nvPr>
            <p:ph type="body" sz="quarter" idx="27" hasCustomPrompt="1"/>
          </p:nvPr>
        </p:nvSpPr>
        <p:spPr>
          <a:xfrm>
            <a:off x="335360" y="6574042"/>
            <a:ext cx="5094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79319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ILD | 2 Sp. m. Inhalt / Weiß">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1" y="1052512"/>
            <a:ext cx="6096000" cy="4860925"/>
          </a:xfrm>
        </p:spPr>
        <p:txBody>
          <a:bodyPr anchor="ctr" anchorCtr="0"/>
          <a:lstStyle>
            <a:lvl1pPr marL="0" indent="0" algn="ctr">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5938" y="1052513"/>
            <a:ext cx="5400675" cy="4860925"/>
          </a:xfrm>
        </p:spPr>
        <p:txBody>
          <a:bodyPr/>
          <a:lstStyle>
            <a:lvl1pPr>
              <a:buClr>
                <a:schemeClr val="accent1"/>
              </a:buClr>
              <a:defRPr/>
            </a:lvl1pPr>
            <a:lvl2pPr>
              <a:buClr>
                <a:srgbClr val="CCDBEA"/>
              </a:buClr>
              <a:defRPr/>
            </a:lvl2pPr>
            <a:lvl3pPr>
              <a:buClr>
                <a:srgbClr val="CCDBEA"/>
              </a:buClr>
              <a:defRPr/>
            </a:lvl3pPr>
            <a:lvl4pPr>
              <a:buClr>
                <a:srgbClr val="CCDBEA"/>
              </a:buClr>
              <a:defRPr/>
            </a:lvl4pPr>
          </a:lstStyle>
          <a:p>
            <a:pPr lvl="0"/>
            <a:r>
              <a:rPr lang="de-DE"/>
              <a:t>Text - erste Ebene </a:t>
            </a:r>
          </a:p>
          <a:p>
            <a:pPr lvl="1"/>
            <a:r>
              <a:rPr lang="de-DE"/>
              <a:t>Zweite Ebene</a:t>
            </a:r>
          </a:p>
          <a:p>
            <a:pPr lvl="2"/>
            <a:r>
              <a:rPr lang="de-DE"/>
              <a:t>Dritte Ebene</a:t>
            </a:r>
          </a:p>
          <a:p>
            <a:pPr lvl="3"/>
            <a:r>
              <a:rPr lang="de-DE"/>
              <a:t>Vierte Ebene</a:t>
            </a:r>
            <a:endParaRPr lang="de-DE" dirty="0"/>
          </a:p>
        </p:txBody>
      </p:sp>
      <p:sp>
        <p:nvSpPr>
          <p:cNvPr id="5" name="Datumsplatzhalter 4">
            <a:extLst>
              <a:ext uri="{FF2B5EF4-FFF2-40B4-BE49-F238E27FC236}">
                <a16:creationId xmlns:a16="http://schemas.microsoft.com/office/drawing/2014/main" id="{AFC2DC5B-64F6-4CF6-920A-047F989E35F2}"/>
              </a:ext>
            </a:extLst>
          </p:cNvPr>
          <p:cNvSpPr>
            <a:spLocks noGrp="1"/>
          </p:cNvSpPr>
          <p:nvPr>
            <p:ph type="dt" sz="half" idx="16"/>
          </p:nvPr>
        </p:nvSpPr>
        <p:spPr/>
        <p:txBody>
          <a:bodyPr/>
          <a:lstStyle/>
          <a:p>
            <a:r>
              <a:rPr lang="de-DE"/>
              <a:t>Januar 2021</a:t>
            </a:r>
            <a:endParaRPr lang="de-DE" dirty="0"/>
          </a:p>
        </p:txBody>
      </p:sp>
      <p:sp>
        <p:nvSpPr>
          <p:cNvPr id="11" name="Foliennummernplatzhalter 10">
            <a:extLst>
              <a:ext uri="{FF2B5EF4-FFF2-40B4-BE49-F238E27FC236}">
                <a16:creationId xmlns:a16="http://schemas.microsoft.com/office/drawing/2014/main" id="{B1D6EAA0-178E-4314-8106-B53F930652B3}"/>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7F6FB1FF-7859-4555-AAEA-01C481A42774}"/>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4788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ILD | 2 Sp. m. Inhalt / Hellblau">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83774" y="1059249"/>
            <a:ext cx="6108226" cy="4860325"/>
          </a:xfrm>
        </p:spPr>
        <p:txBody>
          <a:bodyPr anchor="ctr" anchorCtr="0"/>
          <a:lstStyle>
            <a:lvl1pPr marL="0" indent="0" algn="ctr">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92000" cy="873124"/>
          </a:xfrm>
          <a:solidFill>
            <a:srgbClr val="D6E6F0"/>
          </a:solid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3997" y="1059250"/>
            <a:ext cx="5400000" cy="4860325"/>
          </a:xfrm>
        </p:spPr>
        <p:txBody>
          <a:bodyPr/>
          <a:lstStyle>
            <a:lvl1pPr>
              <a:buClr>
                <a:srgbClr val="3080B2"/>
              </a:buClr>
              <a:defRPr/>
            </a:lvl1pPr>
            <a:lvl2pPr>
              <a:buClr>
                <a:srgbClr val="D6E6F0"/>
              </a:buClr>
              <a:defRPr/>
            </a:lvl2pPr>
            <a:lvl3pPr>
              <a:buClr>
                <a:srgbClr val="D6E6F0"/>
              </a:buClr>
              <a:defRPr/>
            </a:lvl3pPr>
            <a:lvl4pPr>
              <a:buClr>
                <a:srgbClr val="D6E6F0"/>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p>
            <a:r>
              <a:rPr lang="de-DE"/>
              <a:t>Januar 2021</a:t>
            </a:r>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975701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ILD | 2 Sp. m. Inhalt, Titel kurz / Weiß">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108187" y="1"/>
            <a:ext cx="6083813" cy="5913437"/>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6108187" cy="873124"/>
          </a:xfrm>
          <a:no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0268" y="1058649"/>
            <a:ext cx="5436000" cy="4860000"/>
          </a:xfrm>
        </p:spPr>
        <p:txBody>
          <a:body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4B0967B-3175-43BD-8535-62FB4D0D67EC}"/>
              </a:ext>
            </a:extLst>
          </p:cNvPr>
          <p:cNvSpPr>
            <a:spLocks noGrp="1"/>
          </p:cNvSpPr>
          <p:nvPr>
            <p:ph type="dt" sz="half" idx="16"/>
          </p:nvPr>
        </p:nvSpPr>
        <p:spPr/>
        <p:txBody>
          <a:bodyPr/>
          <a:lstStyle/>
          <a:p>
            <a:r>
              <a:rPr lang="de-DE"/>
              <a:t>Januar 2021</a:t>
            </a:r>
            <a:endParaRPr lang="de-DE" dirty="0"/>
          </a:p>
        </p:txBody>
      </p:sp>
      <p:sp>
        <p:nvSpPr>
          <p:cNvPr id="11" name="Foliennummernplatzhalter 10">
            <a:extLst>
              <a:ext uri="{FF2B5EF4-FFF2-40B4-BE49-F238E27FC236}">
                <a16:creationId xmlns:a16="http://schemas.microsoft.com/office/drawing/2014/main" id="{F42EB961-2E00-4F1E-80DA-E288825FDA0D}"/>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A1175B0E-2CA2-45DE-B7A4-572A679A4A34}"/>
              </a:ext>
            </a:extLst>
          </p:cNvPr>
          <p:cNvSpPr>
            <a:spLocks noGrp="1"/>
          </p:cNvSpPr>
          <p:nvPr>
            <p:ph type="body" sz="quarter" idx="27" hasCustomPrompt="1"/>
          </p:nvPr>
        </p:nvSpPr>
        <p:spPr>
          <a:xfrm>
            <a:off x="7548746" y="574024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07333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ILD | 2 Sp. m. Inhalt, Titel kurz / Orang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0" y="0"/>
            <a:ext cx="6083811" cy="5913438"/>
          </a:xfrm>
        </p:spPr>
        <p:txBody>
          <a:bodyPr anchor="ctr" anchorCtr="1"/>
          <a:lstStyle>
            <a:lvl1pPr marL="0" indent="0">
              <a:buNone/>
              <a:defRPr>
                <a:solidFill>
                  <a:srgbClr val="FF0000"/>
                </a:solidFill>
              </a:defRPr>
            </a:lvl1pPr>
          </a:lstStyle>
          <a:p>
            <a:r>
              <a:rPr lang="de-DE" dirty="0"/>
              <a:t>Bild einfügen!</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111" y="1059916"/>
            <a:ext cx="5400000" cy="4860000"/>
          </a:xfrm>
        </p:spPr>
        <p:txBody>
          <a:bodyPr/>
          <a:lstStyle>
            <a:lvl1pPr>
              <a:buClr>
                <a:srgbClr val="FF5C33"/>
              </a:buClr>
              <a:defRPr/>
            </a:lvl1pPr>
            <a:lvl2pPr>
              <a:buClr>
                <a:srgbClr val="FFDED6"/>
              </a:buClr>
              <a:defRPr/>
            </a:lvl2pPr>
            <a:lvl3pPr>
              <a:buClr>
                <a:srgbClr val="FFDED6"/>
              </a:buClr>
              <a:defRPr/>
            </a:lvl3pPr>
            <a:lvl4pPr>
              <a:buClr>
                <a:srgbClr val="FFDED6"/>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1D5D46-1985-4F32-8A39-BD5A690D01E8}"/>
              </a:ext>
            </a:extLst>
          </p:cNvPr>
          <p:cNvSpPr>
            <a:spLocks noGrp="1"/>
          </p:cNvSpPr>
          <p:nvPr>
            <p:ph type="dt" sz="half" idx="16"/>
          </p:nvPr>
        </p:nvSpPr>
        <p:spPr/>
        <p:txBody>
          <a:bodyPr/>
          <a:lstStyle/>
          <a:p>
            <a:r>
              <a:rPr lang="de-DE"/>
              <a:t>Januar 2021</a:t>
            </a:r>
            <a:endParaRPr lang="de-DE" dirty="0"/>
          </a:p>
        </p:txBody>
      </p:sp>
      <p:sp>
        <p:nvSpPr>
          <p:cNvPr id="11" name="Foliennummernplatzhalter 10">
            <a:extLst>
              <a:ext uri="{FF2B5EF4-FFF2-40B4-BE49-F238E27FC236}">
                <a16:creationId xmlns:a16="http://schemas.microsoft.com/office/drawing/2014/main" id="{346A8626-0F76-464B-9125-5DCA981F2A7F}"/>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885CF75B-C454-4696-9A73-4A5834A79FB8}"/>
              </a:ext>
            </a:extLst>
          </p:cNvPr>
          <p:cNvSpPr>
            <a:spLocks noGrp="1"/>
          </p:cNvSpPr>
          <p:nvPr>
            <p:ph type="title" hasCustomPrompt="1"/>
          </p:nvPr>
        </p:nvSpPr>
        <p:spPr>
          <a:xfrm>
            <a:off x="0" y="1"/>
            <a:ext cx="6096000" cy="873124"/>
          </a:xfrm>
          <a:solidFill>
            <a:srgbClr val="FFDED6"/>
          </a:solidFill>
        </p:spPr>
        <p:txBody>
          <a:bodyPr/>
          <a:lstStyle>
            <a:lvl1pPr>
              <a:defRPr/>
            </a:lvl1pPr>
          </a:lstStyle>
          <a:p>
            <a:r>
              <a:rPr lang="de-DE" dirty="0"/>
              <a:t>Folien-Titel</a:t>
            </a:r>
          </a:p>
        </p:txBody>
      </p:sp>
      <p:sp>
        <p:nvSpPr>
          <p:cNvPr id="8" name="Textplatzhalter 4">
            <a:extLst>
              <a:ext uri="{FF2B5EF4-FFF2-40B4-BE49-F238E27FC236}">
                <a16:creationId xmlns:a16="http://schemas.microsoft.com/office/drawing/2014/main" id="{9BE5CE3A-9D90-4A6E-8562-DCB24ADEBD79}"/>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523182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 3 Z. + Text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8E05206F-DB1F-4E90-A564-91F4BEF905C5}"/>
              </a:ext>
            </a:extLst>
          </p:cNvPr>
          <p:cNvSpPr>
            <a:spLocks noGrp="1"/>
          </p:cNvSpPr>
          <p:nvPr>
            <p:ph type="dt" sz="half" idx="24"/>
          </p:nvPr>
        </p:nvSpPr>
        <p:spPr/>
        <p:txBody>
          <a:bodyPr/>
          <a:lstStyle/>
          <a:p>
            <a:r>
              <a:rPr lang="de-DE"/>
              <a:t>Januar 2021</a:t>
            </a:r>
            <a:endParaRPr lang="de-DE" dirty="0"/>
          </a:p>
        </p:txBody>
      </p:sp>
      <p:sp>
        <p:nvSpPr>
          <p:cNvPr id="9" name="Foliennummernplatzhalter 8">
            <a:extLst>
              <a:ext uri="{FF2B5EF4-FFF2-40B4-BE49-F238E27FC236}">
                <a16:creationId xmlns:a16="http://schemas.microsoft.com/office/drawing/2014/main" id="{E9B82486-2055-4E0C-A9EE-0E5E2F63A6DA}"/>
              </a:ext>
            </a:extLst>
          </p:cNvPr>
          <p:cNvSpPr>
            <a:spLocks noGrp="1"/>
          </p:cNvSpPr>
          <p:nvPr>
            <p:ph type="sldNum" sz="quarter" idx="25"/>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5FA67764-5419-45E0-A223-2D5C828A5549}"/>
              </a:ext>
            </a:extLst>
          </p:cNvPr>
          <p:cNvSpPr>
            <a:spLocks noGrp="1"/>
          </p:cNvSpPr>
          <p:nvPr>
            <p:ph type="pic" sz="quarter" idx="13" hasCustomPrompt="1"/>
          </p:nvPr>
        </p:nvSpPr>
        <p:spPr>
          <a:xfrm>
            <a:off x="515938" y="1055974"/>
            <a:ext cx="3600000" cy="144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5F49B894-C10F-4FEC-B980-D585C0084963}"/>
              </a:ext>
            </a:extLst>
          </p:cNvPr>
          <p:cNvSpPr>
            <a:spLocks noGrp="1"/>
          </p:cNvSpPr>
          <p:nvPr>
            <p:ph type="pic" sz="quarter" idx="14" hasCustomPrompt="1"/>
          </p:nvPr>
        </p:nvSpPr>
        <p:spPr>
          <a:xfrm>
            <a:off x="515938" y="2757262"/>
            <a:ext cx="36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6925BA59-4470-43AA-ACA6-6A44FE657CBB}"/>
              </a:ext>
            </a:extLst>
          </p:cNvPr>
          <p:cNvSpPr>
            <a:spLocks noGrp="1"/>
          </p:cNvSpPr>
          <p:nvPr>
            <p:ph type="pic" sz="quarter" idx="15" hasCustomPrompt="1"/>
          </p:nvPr>
        </p:nvSpPr>
        <p:spPr>
          <a:xfrm>
            <a:off x="515938" y="4458550"/>
            <a:ext cx="3600000" cy="1440000"/>
          </a:xfrm>
        </p:spPr>
        <p:txBody>
          <a:bodyPr anchor="ctr" anchorCtr="1"/>
          <a:lstStyle>
            <a:lvl1pPr marL="0" indent="0">
              <a:buNone/>
              <a:defRPr>
                <a:solidFill>
                  <a:srgbClr val="FF0000"/>
                </a:solidFill>
              </a:defRPr>
            </a:lvl1pPr>
          </a:lstStyle>
          <a:p>
            <a:r>
              <a:rPr lang="de-DE" dirty="0"/>
              <a:t>Bild einfügen!</a:t>
            </a:r>
          </a:p>
        </p:txBody>
      </p:sp>
      <p:sp>
        <p:nvSpPr>
          <p:cNvPr id="22" name="Textplatzhalter 5">
            <a:extLst>
              <a:ext uri="{FF2B5EF4-FFF2-40B4-BE49-F238E27FC236}">
                <a16:creationId xmlns:a16="http://schemas.microsoft.com/office/drawing/2014/main" id="{73B97E5E-818C-4F1B-8D41-C8A850883880}"/>
              </a:ext>
            </a:extLst>
          </p:cNvPr>
          <p:cNvSpPr>
            <a:spLocks noGrp="1"/>
          </p:cNvSpPr>
          <p:nvPr>
            <p:ph type="body" sz="quarter" idx="26" hasCustomPrompt="1"/>
          </p:nvPr>
        </p:nvSpPr>
        <p:spPr>
          <a:xfrm>
            <a:off x="4656137" y="1055974"/>
            <a:ext cx="7019925" cy="1439862"/>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C3607CB7-85F0-4C94-9048-21AD256AF76A}"/>
              </a:ext>
            </a:extLst>
          </p:cNvPr>
          <p:cNvSpPr>
            <a:spLocks noGrp="1"/>
          </p:cNvSpPr>
          <p:nvPr>
            <p:ph type="body" sz="quarter" idx="29" hasCustomPrompt="1"/>
          </p:nvPr>
        </p:nvSpPr>
        <p:spPr>
          <a:xfrm>
            <a:off x="4656137" y="2757262"/>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E431231A-B68A-4EA4-B2DB-B7B830858440}"/>
              </a:ext>
            </a:extLst>
          </p:cNvPr>
          <p:cNvSpPr>
            <a:spLocks noGrp="1"/>
          </p:cNvSpPr>
          <p:nvPr>
            <p:ph type="body" sz="quarter" idx="30" hasCustomPrompt="1"/>
          </p:nvPr>
        </p:nvSpPr>
        <p:spPr>
          <a:xfrm>
            <a:off x="4656137" y="4458550"/>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BB4A3769-2646-4225-AC9B-A78DDD71EB45}"/>
              </a:ext>
            </a:extLst>
          </p:cNvPr>
          <p:cNvSpPr>
            <a:spLocks noGrp="1"/>
          </p:cNvSpPr>
          <p:nvPr>
            <p:ph type="body" sz="quarter" idx="27" hasCustomPrompt="1"/>
          </p:nvPr>
        </p:nvSpPr>
        <p:spPr>
          <a:xfrm>
            <a:off x="515938" y="252981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3" name="Textplatzhalter 4">
            <a:extLst>
              <a:ext uri="{FF2B5EF4-FFF2-40B4-BE49-F238E27FC236}">
                <a16:creationId xmlns:a16="http://schemas.microsoft.com/office/drawing/2014/main" id="{037B57A4-58B6-40D7-B280-A6788A53BAB8}"/>
              </a:ext>
            </a:extLst>
          </p:cNvPr>
          <p:cNvSpPr>
            <a:spLocks noGrp="1"/>
          </p:cNvSpPr>
          <p:nvPr>
            <p:ph type="body" sz="quarter" idx="31" hasCustomPrompt="1"/>
          </p:nvPr>
        </p:nvSpPr>
        <p:spPr>
          <a:xfrm>
            <a:off x="515938" y="423547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4" name="Textplatzhalter 4">
            <a:extLst>
              <a:ext uri="{FF2B5EF4-FFF2-40B4-BE49-F238E27FC236}">
                <a16:creationId xmlns:a16="http://schemas.microsoft.com/office/drawing/2014/main" id="{76A0B58D-1C1D-4253-8C7E-905D16070777}"/>
              </a:ext>
            </a:extLst>
          </p:cNvPr>
          <p:cNvSpPr>
            <a:spLocks noGrp="1"/>
          </p:cNvSpPr>
          <p:nvPr>
            <p:ph type="body" sz="quarter" idx="32" hasCustomPrompt="1"/>
          </p:nvPr>
        </p:nvSpPr>
        <p:spPr>
          <a:xfrm>
            <a:off x="515938" y="594113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3746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ILD | 3 Z. + Text / Petrol">
    <p:spTree>
      <p:nvGrpSpPr>
        <p:cNvPr id="1" name=""/>
        <p:cNvGrpSpPr/>
        <p:nvPr/>
      </p:nvGrpSpPr>
      <p:grpSpPr>
        <a:xfrm>
          <a:off x="0" y="0"/>
          <a:ext cx="0" cy="0"/>
          <a:chOff x="0" y="0"/>
          <a:chExt cx="0" cy="0"/>
        </a:xfrm>
      </p:grpSpPr>
      <p:sp>
        <p:nvSpPr>
          <p:cNvPr id="3" name="Datumsplatzhalter">
            <a:extLst>
              <a:ext uri="{FF2B5EF4-FFF2-40B4-BE49-F238E27FC236}">
                <a16:creationId xmlns:a16="http://schemas.microsoft.com/office/drawing/2014/main" id="{5E343FE5-AE45-4E56-8917-DDC4A6798D98}"/>
              </a:ext>
            </a:extLst>
          </p:cNvPr>
          <p:cNvSpPr>
            <a:spLocks noGrp="1"/>
          </p:cNvSpPr>
          <p:nvPr>
            <p:ph type="dt" sz="half" idx="24"/>
          </p:nvPr>
        </p:nvSpPr>
        <p:spPr/>
        <p:txBody>
          <a:bodyPr/>
          <a:lstStyle/>
          <a:p>
            <a:r>
              <a:rPr lang="de-DE"/>
              <a:t>Januar 2021</a:t>
            </a:r>
            <a:endParaRPr lang="de-DE" dirty="0"/>
          </a:p>
        </p:txBody>
      </p:sp>
      <p:sp>
        <p:nvSpPr>
          <p:cNvPr id="9" name="Foliennummernplatzhalter">
            <a:extLst>
              <a:ext uri="{FF2B5EF4-FFF2-40B4-BE49-F238E27FC236}">
                <a16:creationId xmlns:a16="http://schemas.microsoft.com/office/drawing/2014/main" id="{BAE6745C-22B4-431A-93F6-35F2CFDAEC37}"/>
              </a:ext>
            </a:extLst>
          </p:cNvPr>
          <p:cNvSpPr>
            <a:spLocks noGrp="1"/>
          </p:cNvSpPr>
          <p:nvPr>
            <p:ph type="sldNum" sz="quarter" idx="25"/>
          </p:nvPr>
        </p:nvSpPr>
        <p:spPr/>
        <p:txBody>
          <a:bodyPr/>
          <a:lstStyle/>
          <a:p>
            <a:fld id="{B42D4303-B7FF-7540-9F33-74BBD7018147}" type="slidenum">
              <a:rPr lang="de-DE" smtClean="0"/>
              <a:pPr/>
              <a:t>‹Nr.›</a:t>
            </a:fld>
            <a:endParaRPr lang="de-DE" dirty="0"/>
          </a:p>
        </p:txBody>
      </p:sp>
      <p:sp>
        <p:nvSpPr>
          <p:cNvPr id="17" name="Bildplatzhalter 3">
            <a:extLst>
              <a:ext uri="{FF2B5EF4-FFF2-40B4-BE49-F238E27FC236}">
                <a16:creationId xmlns:a16="http://schemas.microsoft.com/office/drawing/2014/main" id="{3C82D3FA-0129-4839-878E-83E32FBB75E6}"/>
              </a:ext>
            </a:extLst>
          </p:cNvPr>
          <p:cNvSpPr>
            <a:spLocks noGrp="1"/>
          </p:cNvSpPr>
          <p:nvPr>
            <p:ph type="pic" sz="quarter" idx="15" hasCustomPrompt="1"/>
          </p:nvPr>
        </p:nvSpPr>
        <p:spPr>
          <a:xfrm>
            <a:off x="515938" y="4458550"/>
            <a:ext cx="36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2">
            <a:extLst>
              <a:ext uri="{FF2B5EF4-FFF2-40B4-BE49-F238E27FC236}">
                <a16:creationId xmlns:a16="http://schemas.microsoft.com/office/drawing/2014/main" id="{F63D9F7C-0505-4696-ABEE-4C4E3E433811}"/>
              </a:ext>
            </a:extLst>
          </p:cNvPr>
          <p:cNvSpPr>
            <a:spLocks noGrp="1"/>
          </p:cNvSpPr>
          <p:nvPr>
            <p:ph type="pic" sz="quarter" idx="14" hasCustomPrompt="1"/>
          </p:nvPr>
        </p:nvSpPr>
        <p:spPr>
          <a:xfrm>
            <a:off x="515938" y="2757262"/>
            <a:ext cx="3600000" cy="1440000"/>
          </a:xfrm>
        </p:spPr>
        <p:txBody>
          <a:bodyPr anchor="ctr" anchorCtr="1"/>
          <a:lstStyle>
            <a:lvl1pPr marL="0" indent="0">
              <a:buNone/>
              <a:defRPr>
                <a:solidFill>
                  <a:srgbClr val="FF0000"/>
                </a:solidFill>
              </a:defRPr>
            </a:lvl1pPr>
          </a:lstStyle>
          <a:p>
            <a:r>
              <a:rPr lang="de-DE" dirty="0"/>
              <a:t>Bild einfügen!</a:t>
            </a:r>
          </a:p>
        </p:txBody>
      </p:sp>
      <p:sp>
        <p:nvSpPr>
          <p:cNvPr id="22" name="Textplatzhalter 1">
            <a:extLst>
              <a:ext uri="{FF2B5EF4-FFF2-40B4-BE49-F238E27FC236}">
                <a16:creationId xmlns:a16="http://schemas.microsoft.com/office/drawing/2014/main" id="{C2A648CA-FB75-4FAC-8448-35A8C28D816D}"/>
              </a:ext>
            </a:extLst>
          </p:cNvPr>
          <p:cNvSpPr>
            <a:spLocks noGrp="1"/>
          </p:cNvSpPr>
          <p:nvPr>
            <p:ph type="body" sz="quarter" idx="26" hasCustomPrompt="1"/>
          </p:nvPr>
        </p:nvSpPr>
        <p:spPr>
          <a:xfrm>
            <a:off x="4656137" y="1055974"/>
            <a:ext cx="7019925" cy="1439862"/>
          </a:xfrm>
        </p:spPr>
        <p:txBody>
          <a:bodyPr/>
          <a:lstStyle>
            <a:lvl1pPr>
              <a:buClr>
                <a:srgbClr val="166E79"/>
              </a:buClr>
              <a:defRPr b="1"/>
            </a:lvl1pPr>
            <a:lvl2pPr>
              <a:buClr>
                <a:srgbClr val="D0E2E4"/>
              </a:buClr>
              <a:defRPr/>
            </a:lvl2pPr>
            <a:lvl3pPr marL="648000" indent="0">
              <a:buClr>
                <a:srgbClr val="DEE4D0"/>
              </a:buClr>
              <a:buNone/>
              <a:defRPr/>
            </a:lvl3pPr>
          </a:lstStyle>
          <a:p>
            <a:pPr lvl="0"/>
            <a:r>
              <a:rPr lang="de-DE" dirty="0"/>
              <a:t>Bild-Text | zweite Ebene ggf. mit TAB!</a:t>
            </a:r>
          </a:p>
          <a:p>
            <a:pPr lvl="1"/>
            <a:r>
              <a:rPr lang="de-DE" dirty="0"/>
              <a:t>Zweite Ebene</a:t>
            </a:r>
          </a:p>
        </p:txBody>
      </p:sp>
      <p:sp>
        <p:nvSpPr>
          <p:cNvPr id="13" name="Bildplatzhalter 1">
            <a:extLst>
              <a:ext uri="{FF2B5EF4-FFF2-40B4-BE49-F238E27FC236}">
                <a16:creationId xmlns:a16="http://schemas.microsoft.com/office/drawing/2014/main" id="{988E139E-C9D2-4B33-8771-1DABC21C6A85}"/>
              </a:ext>
            </a:extLst>
          </p:cNvPr>
          <p:cNvSpPr>
            <a:spLocks noGrp="1"/>
          </p:cNvSpPr>
          <p:nvPr>
            <p:ph type="pic" sz="quarter" idx="13" hasCustomPrompt="1"/>
          </p:nvPr>
        </p:nvSpPr>
        <p:spPr>
          <a:xfrm>
            <a:off x="515938" y="1055974"/>
            <a:ext cx="3600000" cy="1440000"/>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0E2E4"/>
          </a:solidFill>
        </p:spPr>
        <p:txBody>
          <a:bodyPr/>
          <a:lstStyle/>
          <a:p>
            <a:r>
              <a:rPr lang="de-DE" dirty="0"/>
              <a:t>Folien-Titel</a:t>
            </a:r>
          </a:p>
        </p:txBody>
      </p:sp>
      <p:sp>
        <p:nvSpPr>
          <p:cNvPr id="14" name="Textplatzhalter 2">
            <a:extLst>
              <a:ext uri="{FF2B5EF4-FFF2-40B4-BE49-F238E27FC236}">
                <a16:creationId xmlns:a16="http://schemas.microsoft.com/office/drawing/2014/main" id="{BE833B20-E6B6-4E11-87D5-74C641407792}"/>
              </a:ext>
            </a:extLst>
          </p:cNvPr>
          <p:cNvSpPr>
            <a:spLocks noGrp="1"/>
          </p:cNvSpPr>
          <p:nvPr>
            <p:ph type="body" sz="quarter" idx="29" hasCustomPrompt="1"/>
          </p:nvPr>
        </p:nvSpPr>
        <p:spPr>
          <a:xfrm>
            <a:off x="4656137" y="2757262"/>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2">
            <a:extLst>
              <a:ext uri="{FF2B5EF4-FFF2-40B4-BE49-F238E27FC236}">
                <a16:creationId xmlns:a16="http://schemas.microsoft.com/office/drawing/2014/main" id="{FD09CB76-07A8-4C3E-A8E7-AECB02FCE268}"/>
              </a:ext>
            </a:extLst>
          </p:cNvPr>
          <p:cNvSpPr>
            <a:spLocks noGrp="1"/>
          </p:cNvSpPr>
          <p:nvPr>
            <p:ph type="body" sz="quarter" idx="30" hasCustomPrompt="1"/>
          </p:nvPr>
        </p:nvSpPr>
        <p:spPr>
          <a:xfrm>
            <a:off x="4656137" y="4458550"/>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501FEB36-C513-4B3C-BB53-2909E58146E4}"/>
              </a:ext>
            </a:extLst>
          </p:cNvPr>
          <p:cNvSpPr>
            <a:spLocks noGrp="1"/>
          </p:cNvSpPr>
          <p:nvPr>
            <p:ph type="body" sz="quarter" idx="27" hasCustomPrompt="1"/>
          </p:nvPr>
        </p:nvSpPr>
        <p:spPr>
          <a:xfrm>
            <a:off x="515938" y="252981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86C01CEA-C0AF-4B6B-9AE8-A5C6C9626BFB}"/>
              </a:ext>
            </a:extLst>
          </p:cNvPr>
          <p:cNvSpPr>
            <a:spLocks noGrp="1"/>
          </p:cNvSpPr>
          <p:nvPr>
            <p:ph type="body" sz="quarter" idx="31" hasCustomPrompt="1"/>
          </p:nvPr>
        </p:nvSpPr>
        <p:spPr>
          <a:xfrm>
            <a:off x="515938" y="423547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C73AA2F6-C41D-4D21-B3D9-E522B48F7BD1}"/>
              </a:ext>
            </a:extLst>
          </p:cNvPr>
          <p:cNvSpPr>
            <a:spLocks noGrp="1"/>
          </p:cNvSpPr>
          <p:nvPr>
            <p:ph type="body" sz="quarter" idx="32" hasCustomPrompt="1"/>
          </p:nvPr>
        </p:nvSpPr>
        <p:spPr>
          <a:xfrm>
            <a:off x="515938" y="594113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49823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Petrol">
    <p:bg>
      <p:bgPr>
        <a:gradFill>
          <a:gsLst>
            <a:gs pos="100000">
              <a:srgbClr val="4D9098"/>
            </a:gs>
            <a:gs pos="0">
              <a:srgbClr val="166E79"/>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Datumsplatzhalter 3">
            <a:extLst>
              <a:ext uri="{FF2B5EF4-FFF2-40B4-BE49-F238E27FC236}">
                <a16:creationId xmlns:a16="http://schemas.microsoft.com/office/drawing/2014/main" id="{C8EA3227-62FB-3846-87E2-1FA4EB703B3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3" name="Grafik 12">
            <a:extLst>
              <a:ext uri="{FF2B5EF4-FFF2-40B4-BE49-F238E27FC236}">
                <a16:creationId xmlns:a16="http://schemas.microsoft.com/office/drawing/2014/main" id="{9A8BB68A-8B5D-8B43-9FE8-F4F479D28A1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3E7BCD08-1846-4A15-9B3D-94EB57C7E02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06044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ILD | 3 Sp. + Text lang / Weiß">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2B49C335-39A5-4F1B-AE02-241B45111DBE}"/>
              </a:ext>
            </a:extLst>
          </p:cNvPr>
          <p:cNvSpPr>
            <a:spLocks noGrp="1"/>
          </p:cNvSpPr>
          <p:nvPr>
            <p:ph type="dt" sz="half" idx="23"/>
          </p:nvPr>
        </p:nvSpPr>
        <p:spPr/>
        <p:txBody>
          <a:bodyPr/>
          <a:lstStyle/>
          <a:p>
            <a:r>
              <a:rPr lang="de-DE"/>
              <a:t>Januar 2021</a:t>
            </a:r>
            <a:endParaRPr lang="de-DE" dirty="0"/>
          </a:p>
        </p:txBody>
      </p:sp>
      <p:sp>
        <p:nvSpPr>
          <p:cNvPr id="9" name="Foliennummernplatzhalter 8">
            <a:extLst>
              <a:ext uri="{FF2B5EF4-FFF2-40B4-BE49-F238E27FC236}">
                <a16:creationId xmlns:a16="http://schemas.microsoft.com/office/drawing/2014/main" id="{75D45EA0-C61F-4695-ADCE-0AB8A08C4E49}"/>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5" name="Textplatzhalter 4">
            <a:extLst>
              <a:ext uri="{FF2B5EF4-FFF2-40B4-BE49-F238E27FC236}">
                <a16:creationId xmlns:a16="http://schemas.microsoft.com/office/drawing/2014/main" id="{936A7BB8-C80F-8848-AE36-0165D922B6FB}"/>
              </a:ext>
            </a:extLst>
          </p:cNvPr>
          <p:cNvSpPr>
            <a:spLocks noGrp="1"/>
          </p:cNvSpPr>
          <p:nvPr>
            <p:ph type="body" sz="quarter" idx="22" hasCustomPrompt="1"/>
          </p:nvPr>
        </p:nvSpPr>
        <p:spPr>
          <a:xfrm>
            <a:off x="8251615" y="2780928"/>
            <a:ext cx="3420000" cy="3132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Bildplatzhalter 10">
            <a:extLst>
              <a:ext uri="{FF2B5EF4-FFF2-40B4-BE49-F238E27FC236}">
                <a16:creationId xmlns:a16="http://schemas.microsoft.com/office/drawing/2014/main" id="{FD572EFA-B992-0847-A4A1-71C4136C50DC}"/>
              </a:ext>
            </a:extLst>
          </p:cNvPr>
          <p:cNvSpPr>
            <a:spLocks noGrp="1"/>
          </p:cNvSpPr>
          <p:nvPr>
            <p:ph type="pic" sz="quarter" idx="15" hasCustomPrompt="1"/>
          </p:nvPr>
        </p:nvSpPr>
        <p:spPr>
          <a:xfrm>
            <a:off x="8251615"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2">
            <a:extLst>
              <a:ext uri="{FF2B5EF4-FFF2-40B4-BE49-F238E27FC236}">
                <a16:creationId xmlns:a16="http://schemas.microsoft.com/office/drawing/2014/main" id="{5DBDB6ED-C184-9A41-A0EF-B502BBD3B617}"/>
              </a:ext>
            </a:extLst>
          </p:cNvPr>
          <p:cNvSpPr>
            <a:spLocks noGrp="1"/>
          </p:cNvSpPr>
          <p:nvPr>
            <p:ph type="pic" sz="quarter" idx="14" hasCustomPrompt="1"/>
          </p:nvPr>
        </p:nvSpPr>
        <p:spPr>
          <a:xfrm>
            <a:off x="4383776"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1" name="Bildplatzhalter 1">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15938"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17" name="Textplatzhalter 2">
            <a:extLst>
              <a:ext uri="{FF2B5EF4-FFF2-40B4-BE49-F238E27FC236}">
                <a16:creationId xmlns:a16="http://schemas.microsoft.com/office/drawing/2014/main" id="{87043782-1BB9-4917-B8DE-BABE328C250B}"/>
              </a:ext>
            </a:extLst>
          </p:cNvPr>
          <p:cNvSpPr>
            <a:spLocks noGrp="1"/>
          </p:cNvSpPr>
          <p:nvPr>
            <p:ph type="body" sz="quarter" idx="28" hasCustomPrompt="1"/>
          </p:nvPr>
        </p:nvSpPr>
        <p:spPr>
          <a:xfrm>
            <a:off x="4383776"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E0717FD4-94CE-465A-A5F4-02270F77D454}"/>
              </a:ext>
            </a:extLst>
          </p:cNvPr>
          <p:cNvSpPr>
            <a:spLocks noGrp="1"/>
          </p:cNvSpPr>
          <p:nvPr>
            <p:ph type="body" sz="quarter" idx="29" hasCustomPrompt="1"/>
          </p:nvPr>
        </p:nvSpPr>
        <p:spPr>
          <a:xfrm>
            <a:off x="515938"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D3CD7B69-0D79-4C33-9112-26A72657BA89}"/>
              </a:ext>
            </a:extLst>
          </p:cNvPr>
          <p:cNvSpPr>
            <a:spLocks noGrp="1"/>
          </p:cNvSpPr>
          <p:nvPr>
            <p:ph type="body" sz="quarter" idx="27" hasCustomPrompt="1"/>
          </p:nvPr>
        </p:nvSpPr>
        <p:spPr>
          <a:xfrm>
            <a:off x="515938"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DB90C09D-09DF-4CF9-B8B1-789AEF2247F7}"/>
              </a:ext>
            </a:extLst>
          </p:cNvPr>
          <p:cNvSpPr>
            <a:spLocks noGrp="1"/>
          </p:cNvSpPr>
          <p:nvPr>
            <p:ph type="body" sz="quarter" idx="30" hasCustomPrompt="1"/>
          </p:nvPr>
        </p:nvSpPr>
        <p:spPr>
          <a:xfrm>
            <a:off x="4379906"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1FDAA150-24E3-4414-83D3-2A7FA5B8A51D}"/>
              </a:ext>
            </a:extLst>
          </p:cNvPr>
          <p:cNvSpPr>
            <a:spLocks noGrp="1"/>
          </p:cNvSpPr>
          <p:nvPr>
            <p:ph type="body" sz="quarter" idx="31" hasCustomPrompt="1"/>
          </p:nvPr>
        </p:nvSpPr>
        <p:spPr>
          <a:xfrm>
            <a:off x="8243874"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878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LD | 3 Sp. + Text lang / Orang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FDED6"/>
          </a:solidFill>
        </p:spPr>
        <p:txBody>
          <a:bodyPr/>
          <a:lstStyle/>
          <a:p>
            <a:r>
              <a:rPr lang="de-DE" dirty="0"/>
              <a:t>Folien-Titel</a:t>
            </a:r>
          </a:p>
        </p:txBody>
      </p:sp>
      <p:sp>
        <p:nvSpPr>
          <p:cNvPr id="3" name="Datumsplatzhalter 2">
            <a:extLst>
              <a:ext uri="{FF2B5EF4-FFF2-40B4-BE49-F238E27FC236}">
                <a16:creationId xmlns:a16="http://schemas.microsoft.com/office/drawing/2014/main" id="{0FCEA54C-9C34-48D2-90FF-38EBC8F314B3}"/>
              </a:ext>
            </a:extLst>
          </p:cNvPr>
          <p:cNvSpPr>
            <a:spLocks noGrp="1"/>
          </p:cNvSpPr>
          <p:nvPr>
            <p:ph type="dt" sz="half" idx="23"/>
          </p:nvPr>
        </p:nvSpPr>
        <p:spPr/>
        <p:txBody>
          <a:bodyPr/>
          <a:lstStyle/>
          <a:p>
            <a:r>
              <a:rPr lang="de-DE"/>
              <a:t>Januar 2021</a:t>
            </a:r>
            <a:endParaRPr lang="de-DE" dirty="0"/>
          </a:p>
        </p:txBody>
      </p:sp>
      <p:sp>
        <p:nvSpPr>
          <p:cNvPr id="9" name="Foliennummernplatzhalter 8">
            <a:extLst>
              <a:ext uri="{FF2B5EF4-FFF2-40B4-BE49-F238E27FC236}">
                <a16:creationId xmlns:a16="http://schemas.microsoft.com/office/drawing/2014/main" id="{E58F1F55-9DE5-4404-875B-9358E6DAC67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0933D769-B7B7-4F22-B6DE-9A3D7416F264}"/>
              </a:ext>
            </a:extLst>
          </p:cNvPr>
          <p:cNvSpPr>
            <a:spLocks noGrp="1"/>
          </p:cNvSpPr>
          <p:nvPr>
            <p:ph type="pic" sz="quarter" idx="13" hasCustomPrompt="1"/>
          </p:nvPr>
        </p:nvSpPr>
        <p:spPr>
          <a:xfrm>
            <a:off x="515938"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98A07EB3-401E-43D8-8EB8-69C030A82A9B}"/>
              </a:ext>
            </a:extLst>
          </p:cNvPr>
          <p:cNvSpPr>
            <a:spLocks noGrp="1"/>
          </p:cNvSpPr>
          <p:nvPr>
            <p:ph type="pic" sz="quarter" idx="14" hasCustomPrompt="1"/>
          </p:nvPr>
        </p:nvSpPr>
        <p:spPr>
          <a:xfrm>
            <a:off x="4383776"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3EF9DE3E-6651-4D66-A7CD-A312A2B2D154}"/>
              </a:ext>
            </a:extLst>
          </p:cNvPr>
          <p:cNvSpPr>
            <a:spLocks noGrp="1"/>
          </p:cNvSpPr>
          <p:nvPr>
            <p:ph type="pic" sz="quarter" idx="15" hasCustomPrompt="1"/>
          </p:nvPr>
        </p:nvSpPr>
        <p:spPr>
          <a:xfrm>
            <a:off x="8251615"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F573BA4E-30B3-42A1-B6AF-6E0A9C9FCE2F}"/>
              </a:ext>
            </a:extLst>
          </p:cNvPr>
          <p:cNvSpPr>
            <a:spLocks noGrp="1"/>
          </p:cNvSpPr>
          <p:nvPr>
            <p:ph type="body" sz="quarter" idx="28" hasCustomPrompt="1"/>
          </p:nvPr>
        </p:nvSpPr>
        <p:spPr>
          <a:xfrm>
            <a:off x="4383776"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4">
            <a:extLst>
              <a:ext uri="{FF2B5EF4-FFF2-40B4-BE49-F238E27FC236}">
                <a16:creationId xmlns:a16="http://schemas.microsoft.com/office/drawing/2014/main" id="{BD410453-D877-4FBE-9FC0-42CC86072189}"/>
              </a:ext>
            </a:extLst>
          </p:cNvPr>
          <p:cNvSpPr>
            <a:spLocks noGrp="1"/>
          </p:cNvSpPr>
          <p:nvPr>
            <p:ph type="body" sz="quarter" idx="22" hasCustomPrompt="1"/>
          </p:nvPr>
        </p:nvSpPr>
        <p:spPr>
          <a:xfrm>
            <a:off x="8251615" y="2780928"/>
            <a:ext cx="3420000" cy="3132000"/>
          </a:xfrm>
        </p:spPr>
        <p:txBody>
          <a:bodyPr/>
          <a:lstStyle>
            <a:lvl1pPr>
              <a:buClr>
                <a:srgbClr val="FF5C33"/>
              </a:buClr>
              <a:defRPr b="1"/>
            </a:lvl1pPr>
            <a:lvl2pPr>
              <a:buClr>
                <a:srgbClr val="FFDED6"/>
              </a:buClr>
              <a:defRPr/>
            </a:lvl2pPr>
            <a:lvl3pPr>
              <a:buClr>
                <a:srgbClr val="FFDED6"/>
              </a:buClr>
              <a:defRPr/>
            </a:lvl3pPr>
          </a:lstStyle>
          <a:p>
            <a:pPr lvl="0"/>
            <a:r>
              <a:rPr lang="de-DE" dirty="0"/>
              <a:t>Bild-Text | zweite Ebene ggf. mit TAB!</a:t>
            </a:r>
          </a:p>
          <a:p>
            <a:pPr lvl="1"/>
            <a:r>
              <a:rPr lang="de-DE" dirty="0"/>
              <a:t>Zweite Ebene</a:t>
            </a:r>
          </a:p>
        </p:txBody>
      </p:sp>
      <p:sp>
        <p:nvSpPr>
          <p:cNvPr id="18" name="Textplatzhalter 2">
            <a:extLst>
              <a:ext uri="{FF2B5EF4-FFF2-40B4-BE49-F238E27FC236}">
                <a16:creationId xmlns:a16="http://schemas.microsoft.com/office/drawing/2014/main" id="{D6264964-475B-493D-88C0-C4BA541B3252}"/>
              </a:ext>
            </a:extLst>
          </p:cNvPr>
          <p:cNvSpPr>
            <a:spLocks noGrp="1"/>
          </p:cNvSpPr>
          <p:nvPr>
            <p:ph type="body" sz="quarter" idx="29" hasCustomPrompt="1"/>
          </p:nvPr>
        </p:nvSpPr>
        <p:spPr>
          <a:xfrm>
            <a:off x="515938"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BBB6FC36-0F47-4B34-8D4F-43A5B8F72265}"/>
              </a:ext>
            </a:extLst>
          </p:cNvPr>
          <p:cNvSpPr>
            <a:spLocks noGrp="1"/>
          </p:cNvSpPr>
          <p:nvPr>
            <p:ph type="body" sz="quarter" idx="27" hasCustomPrompt="1"/>
          </p:nvPr>
        </p:nvSpPr>
        <p:spPr>
          <a:xfrm>
            <a:off x="515938"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E82CC418-D3E7-4B88-8B08-58C8C0AB6337}"/>
              </a:ext>
            </a:extLst>
          </p:cNvPr>
          <p:cNvSpPr>
            <a:spLocks noGrp="1"/>
          </p:cNvSpPr>
          <p:nvPr>
            <p:ph type="body" sz="quarter" idx="30" hasCustomPrompt="1"/>
          </p:nvPr>
        </p:nvSpPr>
        <p:spPr>
          <a:xfrm>
            <a:off x="4379906"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05EBF035-4F2B-4E06-A61E-3123ED2BE2FA}"/>
              </a:ext>
            </a:extLst>
          </p:cNvPr>
          <p:cNvSpPr>
            <a:spLocks noGrp="1"/>
          </p:cNvSpPr>
          <p:nvPr>
            <p:ph type="body" sz="quarter" idx="31" hasCustomPrompt="1"/>
          </p:nvPr>
        </p:nvSpPr>
        <p:spPr>
          <a:xfrm>
            <a:off x="8243874"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131702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LD | 3 Sp. + Text kurz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p>
            <a:r>
              <a:rPr lang="de-DE"/>
              <a:t>Januar 2021</a:t>
            </a:r>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017DA396-20DD-4090-8977-BCB38E5C3E4C}"/>
              </a:ext>
            </a:extLst>
          </p:cNvPr>
          <p:cNvSpPr>
            <a:spLocks noGrp="1"/>
          </p:cNvSpPr>
          <p:nvPr>
            <p:ph type="body" sz="quarter" idx="28" hasCustomPrompt="1"/>
          </p:nvPr>
        </p:nvSpPr>
        <p:spPr>
          <a:xfrm>
            <a:off x="4383776"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EAF94F63-5958-46D4-9537-70AA07A6EB73}"/>
              </a:ext>
            </a:extLst>
          </p:cNvPr>
          <p:cNvSpPr>
            <a:spLocks noGrp="1"/>
          </p:cNvSpPr>
          <p:nvPr>
            <p:ph type="body" sz="quarter" idx="29" hasCustomPrompt="1"/>
          </p:nvPr>
        </p:nvSpPr>
        <p:spPr>
          <a:xfrm>
            <a:off x="8257752" y="5005576"/>
            <a:ext cx="3420000" cy="900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82C87447-71F5-4090-B2D3-DB14F0D5386A}"/>
              </a:ext>
            </a:extLst>
          </p:cNvPr>
          <p:cNvSpPr>
            <a:spLocks noGrp="1"/>
          </p:cNvSpPr>
          <p:nvPr>
            <p:ph type="body" sz="quarter" idx="30" hasCustomPrompt="1"/>
          </p:nvPr>
        </p:nvSpPr>
        <p:spPr>
          <a:xfrm>
            <a:off x="515938"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CAD92D29-8ACF-47D3-830D-2B332349F04E}"/>
              </a:ext>
            </a:extLst>
          </p:cNvPr>
          <p:cNvSpPr>
            <a:spLocks noGrp="1"/>
          </p:cNvSpPr>
          <p:nvPr>
            <p:ph type="body" sz="quarter" idx="27" hasCustomPrompt="1"/>
          </p:nvPr>
        </p:nvSpPr>
        <p:spPr>
          <a:xfrm>
            <a:off x="522075"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550E47B5-3F90-41DB-BA2F-E7EB79AE55DB}"/>
              </a:ext>
            </a:extLst>
          </p:cNvPr>
          <p:cNvSpPr>
            <a:spLocks noGrp="1"/>
          </p:cNvSpPr>
          <p:nvPr>
            <p:ph type="body" sz="quarter" idx="31" hasCustomPrompt="1"/>
          </p:nvPr>
        </p:nvSpPr>
        <p:spPr>
          <a:xfrm>
            <a:off x="4386043"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34B707C0-477F-41D6-80C9-DAD75C0DE20C}"/>
              </a:ext>
            </a:extLst>
          </p:cNvPr>
          <p:cNvSpPr>
            <a:spLocks noGrp="1"/>
          </p:cNvSpPr>
          <p:nvPr>
            <p:ph type="body" sz="quarter" idx="32" hasCustomPrompt="1"/>
          </p:nvPr>
        </p:nvSpPr>
        <p:spPr>
          <a:xfrm>
            <a:off x="8250011"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24173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LD | 3 Sp. + Text kurz / S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p>
            <a:r>
              <a:rPr lang="de-DE"/>
              <a:t>Januar 2021</a:t>
            </a:r>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7" name="Textplatzhalter 4">
            <a:extLst>
              <a:ext uri="{FF2B5EF4-FFF2-40B4-BE49-F238E27FC236}">
                <a16:creationId xmlns:a16="http://schemas.microsoft.com/office/drawing/2014/main" id="{8CEA7F50-E6CC-4964-9299-AF6A8BDC2DDD}"/>
              </a:ext>
            </a:extLst>
          </p:cNvPr>
          <p:cNvSpPr>
            <a:spLocks noGrp="1"/>
          </p:cNvSpPr>
          <p:nvPr>
            <p:ph type="body" sz="quarter" idx="22" hasCustomPrompt="1"/>
          </p:nvPr>
        </p:nvSpPr>
        <p:spPr>
          <a:xfrm>
            <a:off x="8257752" y="5005556"/>
            <a:ext cx="3420000" cy="900020"/>
          </a:xfrm>
        </p:spPr>
        <p:txBody>
          <a:bodyPr/>
          <a:lstStyle>
            <a:lvl1pPr>
              <a:buClr>
                <a:srgbClr val="BE9528"/>
              </a:buClr>
              <a:defRPr b="1"/>
            </a:lvl1pPr>
            <a:lvl2pPr>
              <a:buClr>
                <a:srgbClr val="F2EAD4"/>
              </a:buCl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F6F0A52C-5656-4E11-96BC-A2DF874022E9}"/>
              </a:ext>
            </a:extLst>
          </p:cNvPr>
          <p:cNvSpPr>
            <a:spLocks noGrp="1"/>
          </p:cNvSpPr>
          <p:nvPr>
            <p:ph type="body" sz="quarter" idx="28" hasCustomPrompt="1"/>
          </p:nvPr>
        </p:nvSpPr>
        <p:spPr>
          <a:xfrm>
            <a:off x="4383776"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C8400D85-E112-4DB9-8CE9-50B791549EEB}"/>
              </a:ext>
            </a:extLst>
          </p:cNvPr>
          <p:cNvSpPr>
            <a:spLocks noGrp="1"/>
          </p:cNvSpPr>
          <p:nvPr>
            <p:ph type="body" sz="quarter" idx="30" hasCustomPrompt="1"/>
          </p:nvPr>
        </p:nvSpPr>
        <p:spPr>
          <a:xfrm>
            <a:off x="515938"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3E8A131C-D35F-469C-BE13-DB1A6BF9BB62}"/>
              </a:ext>
            </a:extLst>
          </p:cNvPr>
          <p:cNvSpPr>
            <a:spLocks noGrp="1"/>
          </p:cNvSpPr>
          <p:nvPr>
            <p:ph type="body" sz="quarter" idx="27" hasCustomPrompt="1"/>
          </p:nvPr>
        </p:nvSpPr>
        <p:spPr>
          <a:xfrm>
            <a:off x="522075"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BED5258D-213A-44EA-B601-04C89B7C279A}"/>
              </a:ext>
            </a:extLst>
          </p:cNvPr>
          <p:cNvSpPr>
            <a:spLocks noGrp="1"/>
          </p:cNvSpPr>
          <p:nvPr>
            <p:ph type="body" sz="quarter" idx="31" hasCustomPrompt="1"/>
          </p:nvPr>
        </p:nvSpPr>
        <p:spPr>
          <a:xfrm>
            <a:off x="4386043"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16C98BAF-7D50-4457-994F-4192058319B1}"/>
              </a:ext>
            </a:extLst>
          </p:cNvPr>
          <p:cNvSpPr>
            <a:spLocks noGrp="1"/>
          </p:cNvSpPr>
          <p:nvPr>
            <p:ph type="body" sz="quarter" idx="32" hasCustomPrompt="1"/>
          </p:nvPr>
        </p:nvSpPr>
        <p:spPr>
          <a:xfrm>
            <a:off x="8250011"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7224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LD | 4 Sp. + Text lang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p>
            <a:r>
              <a:rPr lang="de-DE"/>
              <a:t>Januar 2021</a:t>
            </a:r>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637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81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7" name="Textplatzhalter 2">
            <a:extLst>
              <a:ext uri="{FF2B5EF4-FFF2-40B4-BE49-F238E27FC236}">
                <a16:creationId xmlns:a16="http://schemas.microsoft.com/office/drawing/2014/main" id="{71FBBFF1-FF3E-43B5-8FC2-522DC0AAD5DA}"/>
              </a:ext>
            </a:extLst>
          </p:cNvPr>
          <p:cNvSpPr>
            <a:spLocks noGrp="1"/>
          </p:cNvSpPr>
          <p:nvPr>
            <p:ph type="body" sz="quarter" idx="29" hasCustomPrompt="1"/>
          </p:nvPr>
        </p:nvSpPr>
        <p:spPr>
          <a:xfrm>
            <a:off x="51593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2">
            <a:extLst>
              <a:ext uri="{FF2B5EF4-FFF2-40B4-BE49-F238E27FC236}">
                <a16:creationId xmlns:a16="http://schemas.microsoft.com/office/drawing/2014/main" id="{1ACFEA55-56F9-4211-B029-DDF91406E75D}"/>
              </a:ext>
            </a:extLst>
          </p:cNvPr>
          <p:cNvSpPr>
            <a:spLocks noGrp="1"/>
          </p:cNvSpPr>
          <p:nvPr>
            <p:ph type="body" sz="quarter" idx="30" hasCustomPrompt="1"/>
          </p:nvPr>
        </p:nvSpPr>
        <p:spPr>
          <a:xfrm>
            <a:off x="333637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1" name="Textplatzhalter 2">
            <a:extLst>
              <a:ext uri="{FF2B5EF4-FFF2-40B4-BE49-F238E27FC236}">
                <a16:creationId xmlns:a16="http://schemas.microsoft.com/office/drawing/2014/main" id="{0F5ABF62-5276-43F9-A609-CFE7EE44B273}"/>
              </a:ext>
            </a:extLst>
          </p:cNvPr>
          <p:cNvSpPr>
            <a:spLocks noGrp="1"/>
          </p:cNvSpPr>
          <p:nvPr>
            <p:ph type="body" sz="quarter" idx="31" hasCustomPrompt="1"/>
          </p:nvPr>
        </p:nvSpPr>
        <p:spPr>
          <a:xfrm>
            <a:off x="615681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FD27E919-81CD-41BB-91D9-737534456792}"/>
              </a:ext>
            </a:extLst>
          </p:cNvPr>
          <p:cNvSpPr>
            <a:spLocks noGrp="1"/>
          </p:cNvSpPr>
          <p:nvPr>
            <p:ph type="body" sz="quarter" idx="39" hasCustomPrompt="1"/>
          </p:nvPr>
        </p:nvSpPr>
        <p:spPr>
          <a:xfrm>
            <a:off x="515938" y="2525456"/>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5162B09-9F8B-4979-8C00-C001C0DDD048}"/>
              </a:ext>
            </a:extLst>
          </p:cNvPr>
          <p:cNvSpPr>
            <a:spLocks noGrp="1"/>
          </p:cNvSpPr>
          <p:nvPr>
            <p:ph type="body" sz="quarter" idx="40" hasCustomPrompt="1"/>
          </p:nvPr>
        </p:nvSpPr>
        <p:spPr>
          <a:xfrm>
            <a:off x="3329862" y="2520458"/>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BF33473B-F07A-4C24-A02F-AA4723196C1A}"/>
              </a:ext>
            </a:extLst>
          </p:cNvPr>
          <p:cNvSpPr>
            <a:spLocks noGrp="1"/>
          </p:cNvSpPr>
          <p:nvPr>
            <p:ph type="body" sz="quarter" idx="41" hasCustomPrompt="1"/>
          </p:nvPr>
        </p:nvSpPr>
        <p:spPr>
          <a:xfrm>
            <a:off x="6143786" y="2515460"/>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B784D122-C32A-40EF-B462-318A8618593A}"/>
              </a:ext>
            </a:extLst>
          </p:cNvPr>
          <p:cNvSpPr>
            <a:spLocks noGrp="1"/>
          </p:cNvSpPr>
          <p:nvPr>
            <p:ph type="body" sz="quarter" idx="42" hasCustomPrompt="1"/>
          </p:nvPr>
        </p:nvSpPr>
        <p:spPr>
          <a:xfrm>
            <a:off x="8957710" y="2510462"/>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7434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ILD | 4 Sp. + Text lang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p>
            <a:r>
              <a:rPr lang="de-DE"/>
              <a:t>Januar 2021</a:t>
            </a:r>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5980"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a:buClr>
                <a:srgbClr val="623C72"/>
              </a:buClr>
              <a:defRPr b="1"/>
            </a:lvl1pPr>
            <a:lvl2pPr>
              <a:buClr>
                <a:srgbClr val="E0D8E3"/>
              </a:buClr>
              <a:defRPr/>
            </a:lvl2pPr>
            <a:lvl3pPr marL="648000" indent="0">
              <a:buClr>
                <a:srgbClr val="E0D8E3"/>
              </a:buClr>
              <a:buNone/>
              <a:defRPr/>
            </a:lvl3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022"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5" name="Textplatzhalter 2">
            <a:extLst>
              <a:ext uri="{FF2B5EF4-FFF2-40B4-BE49-F238E27FC236}">
                <a16:creationId xmlns:a16="http://schemas.microsoft.com/office/drawing/2014/main" id="{74D6C6A9-5AE0-47F2-B4F9-CD58A2FC275F}"/>
              </a:ext>
            </a:extLst>
          </p:cNvPr>
          <p:cNvSpPr>
            <a:spLocks noGrp="1"/>
          </p:cNvSpPr>
          <p:nvPr>
            <p:ph type="body" sz="quarter" idx="29" hasCustomPrompt="1"/>
          </p:nvPr>
        </p:nvSpPr>
        <p:spPr>
          <a:xfrm>
            <a:off x="51593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54C22CBA-6BF0-4392-AD6A-0ABB951197CF}"/>
              </a:ext>
            </a:extLst>
          </p:cNvPr>
          <p:cNvSpPr>
            <a:spLocks noGrp="1"/>
          </p:cNvSpPr>
          <p:nvPr>
            <p:ph type="body" sz="quarter" idx="30" hasCustomPrompt="1"/>
          </p:nvPr>
        </p:nvSpPr>
        <p:spPr>
          <a:xfrm>
            <a:off x="333637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5F3DD28F-478C-4F1A-B242-BC41C758ECD6}"/>
              </a:ext>
            </a:extLst>
          </p:cNvPr>
          <p:cNvSpPr>
            <a:spLocks noGrp="1"/>
          </p:cNvSpPr>
          <p:nvPr>
            <p:ph type="body" sz="quarter" idx="31" hasCustomPrompt="1"/>
          </p:nvPr>
        </p:nvSpPr>
        <p:spPr>
          <a:xfrm>
            <a:off x="615681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0D568C28-2316-454E-9CB9-C2CE810BF736}"/>
              </a:ext>
            </a:extLst>
          </p:cNvPr>
          <p:cNvSpPr>
            <a:spLocks noGrp="1"/>
          </p:cNvSpPr>
          <p:nvPr>
            <p:ph type="body" sz="quarter" idx="39" hasCustomPrompt="1"/>
          </p:nvPr>
        </p:nvSpPr>
        <p:spPr>
          <a:xfrm>
            <a:off x="515938" y="2525456"/>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2B33B5C-1127-4C4A-8CC1-65A9B8FE9B88}"/>
              </a:ext>
            </a:extLst>
          </p:cNvPr>
          <p:cNvSpPr>
            <a:spLocks noGrp="1"/>
          </p:cNvSpPr>
          <p:nvPr>
            <p:ph type="body" sz="quarter" idx="40" hasCustomPrompt="1"/>
          </p:nvPr>
        </p:nvSpPr>
        <p:spPr>
          <a:xfrm>
            <a:off x="3329862" y="2520458"/>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228CAFE6-0407-4425-ACC2-4909900BE278}"/>
              </a:ext>
            </a:extLst>
          </p:cNvPr>
          <p:cNvSpPr>
            <a:spLocks noGrp="1"/>
          </p:cNvSpPr>
          <p:nvPr>
            <p:ph type="body" sz="quarter" idx="41" hasCustomPrompt="1"/>
          </p:nvPr>
        </p:nvSpPr>
        <p:spPr>
          <a:xfrm>
            <a:off x="6143786" y="2515460"/>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23BAF2B-CF33-47AB-A958-373BBE2E9554}"/>
              </a:ext>
            </a:extLst>
          </p:cNvPr>
          <p:cNvSpPr>
            <a:spLocks noGrp="1"/>
          </p:cNvSpPr>
          <p:nvPr>
            <p:ph type="body" sz="quarter" idx="42" hasCustomPrompt="1"/>
          </p:nvPr>
        </p:nvSpPr>
        <p:spPr>
          <a:xfrm>
            <a:off x="8957710" y="2510462"/>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767095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ILD | 4 Sp. in Hexagon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a:defRPr lang="de-DE" b="1" dirty="0"/>
            </a:lvl1pPr>
            <a:lvl2pPr>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6884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ILD | 4 Sp. in Hexagon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a:defRPr lang="de-DE" b="1" dirty="0"/>
            </a:lvl1pPr>
            <a:lvl2pPr>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220953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ZEITSCHIENE | 4er, 1 Reih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28" name="Textplatzhalter 4">
            <a:extLst>
              <a:ext uri="{FF2B5EF4-FFF2-40B4-BE49-F238E27FC236}">
                <a16:creationId xmlns:a16="http://schemas.microsoft.com/office/drawing/2014/main" id="{270F43E7-76F3-BF4A-BA89-1A5DBD3299CD}"/>
              </a:ext>
            </a:extLst>
          </p:cNvPr>
          <p:cNvSpPr>
            <a:spLocks noGrp="1" noChangeAspect="1"/>
          </p:cNvSpPr>
          <p:nvPr>
            <p:ph type="body" sz="quarter" idx="29" hasCustomPrompt="1"/>
          </p:nvPr>
        </p:nvSpPr>
        <p:spPr>
          <a:xfrm>
            <a:off x="527949"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9" name="Textplatzhalter 4">
            <a:extLst>
              <a:ext uri="{FF2B5EF4-FFF2-40B4-BE49-F238E27FC236}">
                <a16:creationId xmlns:a16="http://schemas.microsoft.com/office/drawing/2014/main" id="{53274DB1-92D1-E346-B552-DBCCFB6B92AE}"/>
              </a:ext>
            </a:extLst>
          </p:cNvPr>
          <p:cNvSpPr>
            <a:spLocks noGrp="1" noChangeAspect="1"/>
          </p:cNvSpPr>
          <p:nvPr>
            <p:ph type="body" sz="quarter" idx="47" hasCustomPrompt="1"/>
          </p:nvPr>
        </p:nvSpPr>
        <p:spPr>
          <a:xfrm>
            <a:off x="3523405"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noChangeAspect="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noChangeAspect="1"/>
          </p:cNvSpPr>
          <p:nvPr>
            <p:ph type="body" sz="quarter" idx="49" hasCustomPrompt="1"/>
          </p:nvPr>
        </p:nvSpPr>
        <p:spPr>
          <a:xfrm>
            <a:off x="9514317"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cxnSp>
        <p:nvCxnSpPr>
          <p:cNvPr id="26" name="Gerade Verbindung 25">
            <a:extLst>
              <a:ext uri="{FF2B5EF4-FFF2-40B4-BE49-F238E27FC236}">
                <a16:creationId xmlns:a16="http://schemas.microsoft.com/office/drawing/2014/main" id="{A793FC8C-EC18-474D-B5D4-EF339D4AAEA3}"/>
              </a:ext>
            </a:extLst>
          </p:cNvPr>
          <p:cNvCxnSpPr>
            <a:cxnSpLocks/>
          </p:cNvCxnSpPr>
          <p:nvPr userDrawn="1"/>
        </p:nvCxnSpPr>
        <p:spPr>
          <a:xfrm>
            <a:off x="527949" y="3636061"/>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p>
            <a:fld id="{B42D4303-B7FF-7540-9F33-74BBD7018147}" type="slidenum">
              <a:rPr lang="de-DE" smtClean="0"/>
              <a:pPr/>
              <a:t>‹Nr.›</a:t>
            </a:fld>
            <a:endParaRPr lang="de-DE" dirty="0"/>
          </a:p>
        </p:txBody>
      </p:sp>
      <p:sp>
        <p:nvSpPr>
          <p:cNvPr id="8" name="Sechseck 7">
            <a:extLst>
              <a:ext uri="{FF2B5EF4-FFF2-40B4-BE49-F238E27FC236}">
                <a16:creationId xmlns:a16="http://schemas.microsoft.com/office/drawing/2014/main" id="{2A4435B1-B563-4515-A1D2-B6C2894BA662}"/>
              </a:ext>
            </a:extLst>
          </p:cNvPr>
          <p:cNvSpPr/>
          <p:nvPr userDrawn="1"/>
        </p:nvSpPr>
        <p:spPr>
          <a:xfrm rot="5400000">
            <a:off x="1512642"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Sechseck 40">
            <a:extLst>
              <a:ext uri="{FF2B5EF4-FFF2-40B4-BE49-F238E27FC236}">
                <a16:creationId xmlns:a16="http://schemas.microsoft.com/office/drawing/2014/main" id="{F9F8E6E7-22F3-483B-8A9A-3AF07D063EA7}"/>
              </a:ext>
            </a:extLst>
          </p:cNvPr>
          <p:cNvSpPr/>
          <p:nvPr userDrawn="1"/>
        </p:nvSpPr>
        <p:spPr>
          <a:xfrm rot="5400000">
            <a:off x="4511605"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Sechseck 42">
            <a:extLst>
              <a:ext uri="{FF2B5EF4-FFF2-40B4-BE49-F238E27FC236}">
                <a16:creationId xmlns:a16="http://schemas.microsoft.com/office/drawing/2014/main" id="{4768ABD0-C1F1-4FE4-B0BA-9E94E8E6E3F0}"/>
              </a:ext>
            </a:extLst>
          </p:cNvPr>
          <p:cNvSpPr/>
          <p:nvPr userDrawn="1"/>
        </p:nvSpPr>
        <p:spPr>
          <a:xfrm rot="5400000">
            <a:off x="7507061"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Sechseck 44">
            <a:extLst>
              <a:ext uri="{FF2B5EF4-FFF2-40B4-BE49-F238E27FC236}">
                <a16:creationId xmlns:a16="http://schemas.microsoft.com/office/drawing/2014/main" id="{7287138B-153C-431C-95B1-ED6AFBD684A0}"/>
              </a:ext>
            </a:extLst>
          </p:cNvPr>
          <p:cNvSpPr/>
          <p:nvPr userDrawn="1"/>
        </p:nvSpPr>
        <p:spPr>
          <a:xfrm rot="5400000">
            <a:off x="10502517"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extplatzhalter 4">
            <a:extLst>
              <a:ext uri="{FF2B5EF4-FFF2-40B4-BE49-F238E27FC236}">
                <a16:creationId xmlns:a16="http://schemas.microsoft.com/office/drawing/2014/main" id="{4EA0B46F-3F1E-400D-9982-FD3BB3C5B73A}"/>
              </a:ext>
            </a:extLst>
          </p:cNvPr>
          <p:cNvSpPr>
            <a:spLocks noGrp="1"/>
          </p:cNvSpPr>
          <p:nvPr>
            <p:ph type="body" sz="quarter" idx="22" hasCustomPrompt="1"/>
          </p:nvPr>
        </p:nvSpPr>
        <p:spPr>
          <a:xfrm>
            <a:off x="521943"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4" name="Textplatzhalter 4">
            <a:extLst>
              <a:ext uri="{FF2B5EF4-FFF2-40B4-BE49-F238E27FC236}">
                <a16:creationId xmlns:a16="http://schemas.microsoft.com/office/drawing/2014/main" id="{53E07890-5C17-40FE-9801-61A9E61ED900}"/>
              </a:ext>
            </a:extLst>
          </p:cNvPr>
          <p:cNvSpPr>
            <a:spLocks noGrp="1"/>
          </p:cNvSpPr>
          <p:nvPr>
            <p:ph type="body" sz="quarter" idx="56" hasCustomPrompt="1"/>
          </p:nvPr>
        </p:nvSpPr>
        <p:spPr>
          <a:xfrm>
            <a:off x="3498109"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5" name="Textplatzhalter 4">
            <a:extLst>
              <a:ext uri="{FF2B5EF4-FFF2-40B4-BE49-F238E27FC236}">
                <a16:creationId xmlns:a16="http://schemas.microsoft.com/office/drawing/2014/main" id="{A40F4F17-FB3A-4FDE-8B94-5BBAC431FAB1}"/>
              </a:ext>
            </a:extLst>
          </p:cNvPr>
          <p:cNvSpPr>
            <a:spLocks noGrp="1"/>
          </p:cNvSpPr>
          <p:nvPr>
            <p:ph type="body" sz="quarter" idx="57" hasCustomPrompt="1"/>
          </p:nvPr>
        </p:nvSpPr>
        <p:spPr>
          <a:xfrm>
            <a:off x="6508281"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3D4C44E6-6711-4064-B083-089A78D66AC0}"/>
              </a:ext>
            </a:extLst>
          </p:cNvPr>
          <p:cNvSpPr>
            <a:spLocks noGrp="1"/>
          </p:cNvSpPr>
          <p:nvPr>
            <p:ph type="body" sz="quarter" idx="58" hasCustomPrompt="1"/>
          </p:nvPr>
        </p:nvSpPr>
        <p:spPr>
          <a:xfrm>
            <a:off x="9453471"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5" name="Textplatzhalter 4">
            <a:extLst>
              <a:ext uri="{FF2B5EF4-FFF2-40B4-BE49-F238E27FC236}">
                <a16:creationId xmlns:a16="http://schemas.microsoft.com/office/drawing/2014/main" id="{46BB2C6D-C606-46F0-9E3F-E309A8A2194D}"/>
              </a:ext>
            </a:extLst>
          </p:cNvPr>
          <p:cNvSpPr>
            <a:spLocks noGrp="1"/>
          </p:cNvSpPr>
          <p:nvPr>
            <p:ph type="body" sz="quarter" idx="42" hasCustomPrompt="1"/>
          </p:nvPr>
        </p:nvSpPr>
        <p:spPr>
          <a:xfrm>
            <a:off x="521943" y="5896711"/>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36" name="Textplatzhalter 4">
            <a:extLst>
              <a:ext uri="{FF2B5EF4-FFF2-40B4-BE49-F238E27FC236}">
                <a16:creationId xmlns:a16="http://schemas.microsoft.com/office/drawing/2014/main" id="{3097764B-CC34-40A8-B9B5-5E0309353FE3}"/>
              </a:ext>
            </a:extLst>
          </p:cNvPr>
          <p:cNvSpPr>
            <a:spLocks noGrp="1"/>
          </p:cNvSpPr>
          <p:nvPr>
            <p:ph type="body" sz="quarter" idx="62" hasCustomPrompt="1"/>
          </p:nvPr>
        </p:nvSpPr>
        <p:spPr>
          <a:xfrm>
            <a:off x="3498109" y="5891713"/>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2" name="Textplatzhalter 4">
            <a:extLst>
              <a:ext uri="{FF2B5EF4-FFF2-40B4-BE49-F238E27FC236}">
                <a16:creationId xmlns:a16="http://schemas.microsoft.com/office/drawing/2014/main" id="{40593967-AE58-4A57-9750-B4AB5A76781D}"/>
              </a:ext>
            </a:extLst>
          </p:cNvPr>
          <p:cNvSpPr>
            <a:spLocks noGrp="1"/>
          </p:cNvSpPr>
          <p:nvPr>
            <p:ph type="body" sz="quarter" idx="63" hasCustomPrompt="1"/>
          </p:nvPr>
        </p:nvSpPr>
        <p:spPr>
          <a:xfrm>
            <a:off x="6508281" y="5886715"/>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3DAAB49B-335F-4A1B-89C3-79D7DED3EC2F}"/>
              </a:ext>
            </a:extLst>
          </p:cNvPr>
          <p:cNvSpPr>
            <a:spLocks noGrp="1"/>
          </p:cNvSpPr>
          <p:nvPr>
            <p:ph type="body" sz="quarter" idx="64" hasCustomPrompt="1"/>
          </p:nvPr>
        </p:nvSpPr>
        <p:spPr>
          <a:xfrm>
            <a:off x="9453471" y="5881717"/>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89799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ZEITSCHIENE | 4er, 2 Reih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29" name="Textplatzhalter 4">
            <a:extLst>
              <a:ext uri="{FF2B5EF4-FFF2-40B4-BE49-F238E27FC236}">
                <a16:creationId xmlns:a16="http://schemas.microsoft.com/office/drawing/2014/main" id="{53274DB1-92D1-E346-B552-DBCCFB6B92AE}"/>
              </a:ext>
            </a:extLst>
          </p:cNvPr>
          <p:cNvSpPr>
            <a:spLocks noGrp="1"/>
          </p:cNvSpPr>
          <p:nvPr>
            <p:ph type="body" sz="quarter" idx="47" hasCustomPrompt="1"/>
          </p:nvPr>
        </p:nvSpPr>
        <p:spPr>
          <a:xfrm>
            <a:off x="3523405" y="3824843"/>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p:cNvSpPr>
          <p:nvPr>
            <p:ph type="body" sz="quarter" idx="49" hasCustomPrompt="1"/>
          </p:nvPr>
        </p:nvSpPr>
        <p:spPr>
          <a:xfrm>
            <a:off x="9514317" y="3788839"/>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p>
            <a:r>
              <a:rPr lang="de-DE"/>
              <a:t>Januar 2021</a:t>
            </a:r>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p>
            <a:fld id="{B42D4303-B7FF-7540-9F33-74BBD7018147}" type="slidenum">
              <a:rPr lang="de-DE" smtClean="0"/>
              <a:pPr/>
              <a:t>‹Nr.›</a:t>
            </a:fld>
            <a:endParaRPr lang="de-DE" dirty="0"/>
          </a:p>
        </p:txBody>
      </p:sp>
      <p:cxnSp>
        <p:nvCxnSpPr>
          <p:cNvPr id="22" name="Gerade Verbindung 25">
            <a:extLst>
              <a:ext uri="{FF2B5EF4-FFF2-40B4-BE49-F238E27FC236}">
                <a16:creationId xmlns:a16="http://schemas.microsoft.com/office/drawing/2014/main" id="{78408875-7EC9-470E-A05F-530592564214}"/>
              </a:ext>
            </a:extLst>
          </p:cNvPr>
          <p:cNvCxnSpPr>
            <a:cxnSpLocks/>
          </p:cNvCxnSpPr>
          <p:nvPr userDrawn="1"/>
        </p:nvCxnSpPr>
        <p:spPr>
          <a:xfrm>
            <a:off x="527949" y="3679020"/>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Sechseck 22">
            <a:extLst>
              <a:ext uri="{FF2B5EF4-FFF2-40B4-BE49-F238E27FC236}">
                <a16:creationId xmlns:a16="http://schemas.microsoft.com/office/drawing/2014/main" id="{40C55B3B-041B-4A31-87EC-42C598195F63}"/>
              </a:ext>
            </a:extLst>
          </p:cNvPr>
          <p:cNvSpPr/>
          <p:nvPr userDrawn="1"/>
        </p:nvSpPr>
        <p:spPr>
          <a:xfrm rot="5400000">
            <a:off x="1512642"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Sechseck 23">
            <a:extLst>
              <a:ext uri="{FF2B5EF4-FFF2-40B4-BE49-F238E27FC236}">
                <a16:creationId xmlns:a16="http://schemas.microsoft.com/office/drawing/2014/main" id="{9C8928F1-895C-4FAB-9514-1FFC7E811F5F}"/>
              </a:ext>
            </a:extLst>
          </p:cNvPr>
          <p:cNvSpPr/>
          <p:nvPr userDrawn="1"/>
        </p:nvSpPr>
        <p:spPr>
          <a:xfrm rot="5400000">
            <a:off x="4511605"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Sechseck 32">
            <a:extLst>
              <a:ext uri="{FF2B5EF4-FFF2-40B4-BE49-F238E27FC236}">
                <a16:creationId xmlns:a16="http://schemas.microsoft.com/office/drawing/2014/main" id="{508D31CA-8B38-4C89-AD4A-F84936722C69}"/>
              </a:ext>
            </a:extLst>
          </p:cNvPr>
          <p:cNvSpPr/>
          <p:nvPr userDrawn="1"/>
        </p:nvSpPr>
        <p:spPr>
          <a:xfrm rot="5400000">
            <a:off x="7507061"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Sechseck 40">
            <a:extLst>
              <a:ext uri="{FF2B5EF4-FFF2-40B4-BE49-F238E27FC236}">
                <a16:creationId xmlns:a16="http://schemas.microsoft.com/office/drawing/2014/main" id="{01EE9843-C054-46BC-A3B2-402240B74EBB}"/>
              </a:ext>
            </a:extLst>
          </p:cNvPr>
          <p:cNvSpPr/>
          <p:nvPr userDrawn="1"/>
        </p:nvSpPr>
        <p:spPr>
          <a:xfrm rot="5400000">
            <a:off x="10502517"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Textplatzhalter 4">
            <a:extLst>
              <a:ext uri="{FF2B5EF4-FFF2-40B4-BE49-F238E27FC236}">
                <a16:creationId xmlns:a16="http://schemas.microsoft.com/office/drawing/2014/main" id="{D9512FB9-D3D9-4EFA-AAC6-1A7C6051C2D7}"/>
              </a:ext>
            </a:extLst>
          </p:cNvPr>
          <p:cNvSpPr>
            <a:spLocks noGrp="1" noChangeAspect="1"/>
          </p:cNvSpPr>
          <p:nvPr>
            <p:ph type="body" sz="quarter" idx="62" hasCustomPrompt="1"/>
          </p:nvPr>
        </p:nvSpPr>
        <p:spPr>
          <a:xfrm>
            <a:off x="524442"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6" name="Textplatzhalter 4">
            <a:extLst>
              <a:ext uri="{FF2B5EF4-FFF2-40B4-BE49-F238E27FC236}">
                <a16:creationId xmlns:a16="http://schemas.microsoft.com/office/drawing/2014/main" id="{89D2086F-5C0E-40A4-B602-302F70F2C006}"/>
              </a:ext>
            </a:extLst>
          </p:cNvPr>
          <p:cNvSpPr>
            <a:spLocks noGrp="1"/>
          </p:cNvSpPr>
          <p:nvPr>
            <p:ph type="body" sz="quarter" idx="22" hasCustomPrompt="1"/>
          </p:nvPr>
        </p:nvSpPr>
        <p:spPr>
          <a:xfrm>
            <a:off x="527949" y="386474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D4819480-5646-44FB-965C-BCB53BABF380}"/>
              </a:ext>
            </a:extLst>
          </p:cNvPr>
          <p:cNvSpPr>
            <a:spLocks noGrp="1"/>
          </p:cNvSpPr>
          <p:nvPr>
            <p:ph type="body" sz="quarter" idx="56" hasCustomPrompt="1"/>
          </p:nvPr>
        </p:nvSpPr>
        <p:spPr>
          <a:xfrm>
            <a:off x="3523405" y="150319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2" name="Textplatzhalter 4">
            <a:extLst>
              <a:ext uri="{FF2B5EF4-FFF2-40B4-BE49-F238E27FC236}">
                <a16:creationId xmlns:a16="http://schemas.microsoft.com/office/drawing/2014/main" id="{02F85D2F-5428-47EF-8B77-4F3445324EE1}"/>
              </a:ext>
            </a:extLst>
          </p:cNvPr>
          <p:cNvSpPr>
            <a:spLocks noGrp="1"/>
          </p:cNvSpPr>
          <p:nvPr>
            <p:ph type="body" sz="quarter" idx="57" hasCustomPrompt="1"/>
          </p:nvPr>
        </p:nvSpPr>
        <p:spPr>
          <a:xfrm>
            <a:off x="6518861" y="386474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2" name="Textplatzhalter 4">
            <a:extLst>
              <a:ext uri="{FF2B5EF4-FFF2-40B4-BE49-F238E27FC236}">
                <a16:creationId xmlns:a16="http://schemas.microsoft.com/office/drawing/2014/main" id="{BB99E0D1-7E31-497B-8A7B-DA15F91FC2C6}"/>
              </a:ext>
            </a:extLst>
          </p:cNvPr>
          <p:cNvSpPr>
            <a:spLocks noGrp="1"/>
          </p:cNvSpPr>
          <p:nvPr>
            <p:ph type="body" sz="quarter" idx="58" hasCustomPrompt="1"/>
          </p:nvPr>
        </p:nvSpPr>
        <p:spPr>
          <a:xfrm>
            <a:off x="9514317" y="150319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3" name="Textplatzhalter 4">
            <a:extLst>
              <a:ext uri="{FF2B5EF4-FFF2-40B4-BE49-F238E27FC236}">
                <a16:creationId xmlns:a16="http://schemas.microsoft.com/office/drawing/2014/main" id="{74FAF5CA-E0E7-41E2-8B54-D2778142E985}"/>
              </a:ext>
            </a:extLst>
          </p:cNvPr>
          <p:cNvSpPr>
            <a:spLocks noGrp="1"/>
          </p:cNvSpPr>
          <p:nvPr>
            <p:ph type="body" sz="quarter" idx="42" hasCustomPrompt="1"/>
          </p:nvPr>
        </p:nvSpPr>
        <p:spPr>
          <a:xfrm>
            <a:off x="4750881" y="3478348"/>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F594B665-2470-41F0-AA09-5134DA462864}"/>
              </a:ext>
            </a:extLst>
          </p:cNvPr>
          <p:cNvSpPr>
            <a:spLocks noGrp="1"/>
          </p:cNvSpPr>
          <p:nvPr>
            <p:ph type="body" sz="quarter" idx="64" hasCustomPrompt="1"/>
          </p:nvPr>
        </p:nvSpPr>
        <p:spPr>
          <a:xfrm>
            <a:off x="8102861" y="3478348"/>
            <a:ext cx="2271173"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5" name="Textplatzhalter 4">
            <a:extLst>
              <a:ext uri="{FF2B5EF4-FFF2-40B4-BE49-F238E27FC236}">
                <a16:creationId xmlns:a16="http://schemas.microsoft.com/office/drawing/2014/main" id="{C0C7BF5C-8DD2-49FC-B592-459619E864A2}"/>
              </a:ext>
            </a:extLst>
          </p:cNvPr>
          <p:cNvSpPr>
            <a:spLocks noGrp="1"/>
          </p:cNvSpPr>
          <p:nvPr>
            <p:ph type="body" sz="quarter" idx="65" hasCustomPrompt="1"/>
          </p:nvPr>
        </p:nvSpPr>
        <p:spPr>
          <a:xfrm>
            <a:off x="6478338" y="5927435"/>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6" name="Textplatzhalter 4">
            <a:extLst>
              <a:ext uri="{FF2B5EF4-FFF2-40B4-BE49-F238E27FC236}">
                <a16:creationId xmlns:a16="http://schemas.microsoft.com/office/drawing/2014/main" id="{3C7F93CC-3297-4626-A95E-39D3AC18FFBA}"/>
              </a:ext>
            </a:extLst>
          </p:cNvPr>
          <p:cNvSpPr>
            <a:spLocks noGrp="1"/>
          </p:cNvSpPr>
          <p:nvPr>
            <p:ph type="body" sz="quarter" idx="66" hasCustomPrompt="1"/>
          </p:nvPr>
        </p:nvSpPr>
        <p:spPr>
          <a:xfrm>
            <a:off x="482016" y="5927435"/>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37225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Blau">
    <p:bg>
      <p:bgPr>
        <a:gradFill>
          <a:gsLst>
            <a:gs pos="0">
              <a:schemeClr val="tx2"/>
            </a:gs>
            <a:gs pos="100000">
              <a:schemeClr val="accent1"/>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E720FC54-580E-486A-930C-8D7933BE0153}"/>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8" name="Sechseck 3">
            <a:extLst>
              <a:ext uri="{FF2B5EF4-FFF2-40B4-BE49-F238E27FC236}">
                <a16:creationId xmlns:a16="http://schemas.microsoft.com/office/drawing/2014/main" id="{6E2656EB-C9A8-A646-957E-7362E76CA342}"/>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E2CDF412-1615-6F49-AA84-C887AEBD4898}"/>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5" name="Grafik 14">
            <a:extLst>
              <a:ext uri="{FF2B5EF4-FFF2-40B4-BE49-F238E27FC236}">
                <a16:creationId xmlns:a16="http://schemas.microsoft.com/office/drawing/2014/main" id="{48FDA801-AAE2-8043-A2A9-E96913C1A75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54A60C3B-75A2-4897-9A3F-B5DE6DF6B596}"/>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4187402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ZEITSCHIENE | 8er, 2 Reih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9" name="Bildplatzhalter 4">
            <a:extLst>
              <a:ext uri="{FF2B5EF4-FFF2-40B4-BE49-F238E27FC236}">
                <a16:creationId xmlns:a16="http://schemas.microsoft.com/office/drawing/2014/main" id="{D48C98A8-8742-DA41-9331-36F58A5D376D}"/>
              </a:ext>
            </a:extLst>
          </p:cNvPr>
          <p:cNvSpPr>
            <a:spLocks noGrp="1"/>
          </p:cNvSpPr>
          <p:nvPr>
            <p:ph type="pic" sz="quarter" idx="29" hasCustomPrompt="1"/>
          </p:nvPr>
        </p:nvSpPr>
        <p:spPr>
          <a:xfrm>
            <a:off x="4500585" y="3645024"/>
            <a:ext cx="1976737" cy="2275309"/>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a:lnSpc>
                <a:spcPct val="100000"/>
              </a:lnSpc>
              <a:buNone/>
              <a:defRPr sz="1600">
                <a:solidFill>
                  <a:srgbClr val="FF0000"/>
                </a:solidFill>
              </a:defRPr>
            </a:lvl1pPr>
          </a:lstStyle>
          <a:p>
            <a:r>
              <a:rPr lang="de-DE" dirty="0"/>
              <a:t>Bild einfügen!</a:t>
            </a:r>
          </a:p>
        </p:txBody>
      </p:sp>
      <p:sp>
        <p:nvSpPr>
          <p:cNvPr id="10" name="Bildplatzhalter 4">
            <a:extLst>
              <a:ext uri="{FF2B5EF4-FFF2-40B4-BE49-F238E27FC236}">
                <a16:creationId xmlns:a16="http://schemas.microsoft.com/office/drawing/2014/main" id="{DC9902E2-9CEE-CB43-A206-C5D75955A8BF}"/>
              </a:ext>
            </a:extLst>
          </p:cNvPr>
          <p:cNvSpPr>
            <a:spLocks noGrp="1"/>
          </p:cNvSpPr>
          <p:nvPr>
            <p:ph type="pic" sz="quarter" idx="30" hasCustomPrompt="1"/>
          </p:nvPr>
        </p:nvSpPr>
        <p:spPr>
          <a:xfrm>
            <a:off x="8709386" y="1508383"/>
            <a:ext cx="1548808" cy="178274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a:lnSpc>
                <a:spcPct val="100000"/>
              </a:lnSpc>
              <a:buNone/>
              <a:defRPr sz="1600">
                <a:solidFill>
                  <a:srgbClr val="FF0000"/>
                </a:solidFill>
              </a:defRPr>
            </a:lvl1pPr>
          </a:lstStyle>
          <a:p>
            <a:r>
              <a:rPr lang="de-DE" dirty="0"/>
              <a:t>Bild einfügen!</a:t>
            </a:r>
          </a:p>
        </p:txBody>
      </p:sp>
      <p:sp>
        <p:nvSpPr>
          <p:cNvPr id="11" name="Textplatzhalter 4">
            <a:extLst>
              <a:ext uri="{FF2B5EF4-FFF2-40B4-BE49-F238E27FC236}">
                <a16:creationId xmlns:a16="http://schemas.microsoft.com/office/drawing/2014/main" id="{721E8921-AE86-8044-AAA9-33FBDA46A9A4}"/>
              </a:ext>
            </a:extLst>
          </p:cNvPr>
          <p:cNvSpPr>
            <a:spLocks noGrp="1"/>
          </p:cNvSpPr>
          <p:nvPr>
            <p:ph type="body" sz="quarter" idx="33" hasCustomPrompt="1"/>
          </p:nvPr>
        </p:nvSpPr>
        <p:spPr>
          <a:xfrm>
            <a:off x="515938"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4"/>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ts val="2000"/>
              </a:lnSpc>
              <a:spcBef>
                <a:spcPts val="0"/>
              </a:spcBef>
              <a:buClr>
                <a:schemeClr val="accent4"/>
              </a:buClr>
              <a:buSzPct val="25000"/>
              <a:buFont typeface="Arial" panose="020B0604020202020204" pitchFamily="34" charset="0"/>
              <a:buChar char="•"/>
              <a:defRPr sz="20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Rauten-Text | zweite Ebene ggf. mit TAB!</a:t>
            </a:r>
          </a:p>
          <a:p>
            <a:pPr lvl="1"/>
            <a:r>
              <a:rPr lang="de-DE" dirty="0"/>
              <a:t>Zweite Ebene</a:t>
            </a:r>
          </a:p>
        </p:txBody>
      </p:sp>
      <p:sp>
        <p:nvSpPr>
          <p:cNvPr id="12" name="Textplatzhalter 4">
            <a:extLst>
              <a:ext uri="{FF2B5EF4-FFF2-40B4-BE49-F238E27FC236}">
                <a16:creationId xmlns:a16="http://schemas.microsoft.com/office/drawing/2014/main" id="{734D9526-5F58-AF43-B143-E2EC5BAF0440}"/>
              </a:ext>
            </a:extLst>
          </p:cNvPr>
          <p:cNvSpPr>
            <a:spLocks noGrp="1" noChangeAspect="1"/>
          </p:cNvSpPr>
          <p:nvPr>
            <p:ph type="body" sz="quarter" idx="34" hasCustomPrompt="1"/>
          </p:nvPr>
        </p:nvSpPr>
        <p:spPr>
          <a:xfrm>
            <a:off x="3515536" y="1851127"/>
            <a:ext cx="1240645"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tx2"/>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ts val="2000"/>
              </a:lnSpc>
              <a:spcBef>
                <a:spcPts val="0"/>
              </a:spcBef>
              <a:buClr>
                <a:schemeClr val="tx2"/>
              </a:buClr>
              <a:buSzPct val="25000"/>
              <a:buFont typeface="Arial" panose="020B0604020202020204" pitchFamily="34" charset="0"/>
              <a:buChar char="•"/>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3" name="Textplatzhalter 4">
            <a:extLst>
              <a:ext uri="{FF2B5EF4-FFF2-40B4-BE49-F238E27FC236}">
                <a16:creationId xmlns:a16="http://schemas.microsoft.com/office/drawing/2014/main" id="{F7411C68-29E7-D947-9CC1-474FDC52360E}"/>
              </a:ext>
            </a:extLst>
          </p:cNvPr>
          <p:cNvSpPr>
            <a:spLocks noGrp="1"/>
          </p:cNvSpPr>
          <p:nvPr>
            <p:ph type="body" sz="quarter" idx="35" hasCustomPrompt="1"/>
          </p:nvPr>
        </p:nvSpPr>
        <p:spPr>
          <a:xfrm>
            <a:off x="5851323"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3"/>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11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5</a:t>
            </a:r>
          </a:p>
        </p:txBody>
      </p:sp>
      <p:sp>
        <p:nvSpPr>
          <p:cNvPr id="14" name="Textplatzhalter 4">
            <a:extLst>
              <a:ext uri="{FF2B5EF4-FFF2-40B4-BE49-F238E27FC236}">
                <a16:creationId xmlns:a16="http://schemas.microsoft.com/office/drawing/2014/main" id="{5A6F4CCE-931D-5045-BA5F-1C71ED1FD509}"/>
              </a:ext>
            </a:extLst>
          </p:cNvPr>
          <p:cNvSpPr>
            <a:spLocks noGrp="1"/>
          </p:cNvSpPr>
          <p:nvPr>
            <p:ph type="body" sz="quarter" idx="36" hasCustomPrompt="1"/>
          </p:nvPr>
        </p:nvSpPr>
        <p:spPr>
          <a:xfrm>
            <a:off x="9973623" y="3645024"/>
            <a:ext cx="1699427" cy="19725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5"/>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147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8</a:t>
            </a:r>
          </a:p>
        </p:txBody>
      </p:sp>
      <p:sp>
        <p:nvSpPr>
          <p:cNvPr id="16" name="Textplatzhalter 4">
            <a:extLst>
              <a:ext uri="{FF2B5EF4-FFF2-40B4-BE49-F238E27FC236}">
                <a16:creationId xmlns:a16="http://schemas.microsoft.com/office/drawing/2014/main" id="{14B49CCD-5EAF-FC4A-BABB-10B3F42AF3F9}"/>
              </a:ext>
            </a:extLst>
          </p:cNvPr>
          <p:cNvSpPr>
            <a:spLocks noGrp="1"/>
          </p:cNvSpPr>
          <p:nvPr>
            <p:ph type="body" sz="quarter" idx="37" hasCustomPrompt="1"/>
          </p:nvPr>
        </p:nvSpPr>
        <p:spPr>
          <a:xfrm>
            <a:off x="7533011" y="3645024"/>
            <a:ext cx="1259286"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1"/>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ts val="2000"/>
              </a:lnSpc>
              <a:spcBef>
                <a:spcPts val="0"/>
              </a:spcBef>
              <a:buClr>
                <a:schemeClr val="tx2"/>
              </a:buClr>
              <a:buSzPct val="25000"/>
              <a:buFont typeface="Arial" panose="020B0604020202020204" pitchFamily="34" charset="0"/>
              <a:buNone/>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7" name="Textplatzhalter 4">
            <a:extLst>
              <a:ext uri="{FF2B5EF4-FFF2-40B4-BE49-F238E27FC236}">
                <a16:creationId xmlns:a16="http://schemas.microsoft.com/office/drawing/2014/main" id="{80660C0B-75E7-374D-9DF5-0792F1E0EA89}"/>
              </a:ext>
            </a:extLst>
          </p:cNvPr>
          <p:cNvSpPr>
            <a:spLocks noGrp="1"/>
          </p:cNvSpPr>
          <p:nvPr>
            <p:ph type="body" sz="quarter" idx="38" hasCustomPrompt="1"/>
          </p:nvPr>
        </p:nvSpPr>
        <p:spPr>
          <a:xfrm>
            <a:off x="2081123" y="3645024"/>
            <a:ext cx="1483508" cy="1721886"/>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rgbClr val="623C72"/>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7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2</a:t>
            </a:r>
          </a:p>
        </p:txBody>
      </p:sp>
      <p:cxnSp>
        <p:nvCxnSpPr>
          <p:cNvPr id="18" name="Gerade Verbindung 17">
            <a:extLst>
              <a:ext uri="{FF2B5EF4-FFF2-40B4-BE49-F238E27FC236}">
                <a16:creationId xmlns:a16="http://schemas.microsoft.com/office/drawing/2014/main" id="{D48132B1-B88C-9142-88BB-405706D20157}"/>
              </a:ext>
            </a:extLst>
          </p:cNvPr>
          <p:cNvCxnSpPr>
            <a:cxnSpLocks/>
          </p:cNvCxnSpPr>
          <p:nvPr/>
        </p:nvCxnSpPr>
        <p:spPr>
          <a:xfrm>
            <a:off x="515938" y="3471064"/>
            <a:ext cx="11160125"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128F009C-ED93-4129-958E-1565F8EE406E}"/>
              </a:ext>
            </a:extLst>
          </p:cNvPr>
          <p:cNvSpPr>
            <a:spLocks noGrp="1"/>
          </p:cNvSpPr>
          <p:nvPr>
            <p:ph type="dt" sz="half" idx="55"/>
          </p:nvPr>
        </p:nvSpPr>
        <p:spPr>
          <a:xfrm>
            <a:off x="4718306" y="6261233"/>
            <a:ext cx="2743200" cy="252000"/>
          </a:xfrm>
        </p:spPr>
        <p:txBody>
          <a:bodyPr/>
          <a:lstStyle/>
          <a:p>
            <a:r>
              <a:rPr lang="de-DE"/>
              <a:t>Januar 2021</a:t>
            </a:r>
            <a:endParaRPr lang="de-DE" dirty="0"/>
          </a:p>
        </p:txBody>
      </p:sp>
      <p:sp>
        <p:nvSpPr>
          <p:cNvPr id="42" name="Sechseck 41">
            <a:extLst>
              <a:ext uri="{FF2B5EF4-FFF2-40B4-BE49-F238E27FC236}">
                <a16:creationId xmlns:a16="http://schemas.microsoft.com/office/drawing/2014/main" id="{A18656F1-43BD-40FE-A656-5A848E79AD34}"/>
              </a:ext>
            </a:extLst>
          </p:cNvPr>
          <p:cNvSpPr/>
          <p:nvPr userDrawn="1"/>
        </p:nvSpPr>
        <p:spPr>
          <a:xfrm rot="5400000">
            <a:off x="138775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Sechseck 42">
            <a:extLst>
              <a:ext uri="{FF2B5EF4-FFF2-40B4-BE49-F238E27FC236}">
                <a16:creationId xmlns:a16="http://schemas.microsoft.com/office/drawing/2014/main" id="{B5371547-FDFE-43CD-807E-327482E42285}"/>
              </a:ext>
            </a:extLst>
          </p:cNvPr>
          <p:cNvSpPr/>
          <p:nvPr userDrawn="1"/>
        </p:nvSpPr>
        <p:spPr>
          <a:xfrm rot="5400000">
            <a:off x="10731536"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Sechseck 43">
            <a:extLst>
              <a:ext uri="{FF2B5EF4-FFF2-40B4-BE49-F238E27FC236}">
                <a16:creationId xmlns:a16="http://schemas.microsoft.com/office/drawing/2014/main" id="{A4043AFF-CD7D-4B34-ABF9-AD85576034FF}"/>
              </a:ext>
            </a:extLst>
          </p:cNvPr>
          <p:cNvSpPr/>
          <p:nvPr userDrawn="1"/>
        </p:nvSpPr>
        <p:spPr>
          <a:xfrm rot="5400000">
            <a:off x="272258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Sechseck 44">
            <a:extLst>
              <a:ext uri="{FF2B5EF4-FFF2-40B4-BE49-F238E27FC236}">
                <a16:creationId xmlns:a16="http://schemas.microsoft.com/office/drawing/2014/main" id="{6DC3393B-0827-4E35-B74B-740DF31E13E3}"/>
              </a:ext>
            </a:extLst>
          </p:cNvPr>
          <p:cNvSpPr/>
          <p:nvPr userDrawn="1"/>
        </p:nvSpPr>
        <p:spPr>
          <a:xfrm rot="5400000">
            <a:off x="4057409"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Sechseck 45">
            <a:extLst>
              <a:ext uri="{FF2B5EF4-FFF2-40B4-BE49-F238E27FC236}">
                <a16:creationId xmlns:a16="http://schemas.microsoft.com/office/drawing/2014/main" id="{05A48624-4764-4465-86FB-301C444A8603}"/>
              </a:ext>
            </a:extLst>
          </p:cNvPr>
          <p:cNvSpPr/>
          <p:nvPr userDrawn="1"/>
        </p:nvSpPr>
        <p:spPr>
          <a:xfrm rot="5400000">
            <a:off x="5392235"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Sechseck 46">
            <a:extLst>
              <a:ext uri="{FF2B5EF4-FFF2-40B4-BE49-F238E27FC236}">
                <a16:creationId xmlns:a16="http://schemas.microsoft.com/office/drawing/2014/main" id="{D1D6CA06-9395-4B50-AB35-EF3A28B796D0}"/>
              </a:ext>
            </a:extLst>
          </p:cNvPr>
          <p:cNvSpPr/>
          <p:nvPr userDrawn="1"/>
        </p:nvSpPr>
        <p:spPr>
          <a:xfrm rot="5400000">
            <a:off x="6727061"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Sechseck 47">
            <a:extLst>
              <a:ext uri="{FF2B5EF4-FFF2-40B4-BE49-F238E27FC236}">
                <a16:creationId xmlns:a16="http://schemas.microsoft.com/office/drawing/2014/main" id="{58755883-C79D-40AB-ABEA-6305E236141B}"/>
              </a:ext>
            </a:extLst>
          </p:cNvPr>
          <p:cNvSpPr/>
          <p:nvPr userDrawn="1"/>
        </p:nvSpPr>
        <p:spPr>
          <a:xfrm rot="5400000">
            <a:off x="806188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Sechseck 48">
            <a:extLst>
              <a:ext uri="{FF2B5EF4-FFF2-40B4-BE49-F238E27FC236}">
                <a16:creationId xmlns:a16="http://schemas.microsoft.com/office/drawing/2014/main" id="{BCBC3FE5-DEAE-4074-9B6C-DBDD6AC855C7}"/>
              </a:ext>
            </a:extLst>
          </p:cNvPr>
          <p:cNvSpPr/>
          <p:nvPr userDrawn="1"/>
        </p:nvSpPr>
        <p:spPr>
          <a:xfrm rot="5400000">
            <a:off x="939671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platzhalter 4">
            <a:extLst>
              <a:ext uri="{FF2B5EF4-FFF2-40B4-BE49-F238E27FC236}">
                <a16:creationId xmlns:a16="http://schemas.microsoft.com/office/drawing/2014/main" id="{31499EE4-7F4F-4D87-AFC4-CFFC6DCC4E5B}"/>
              </a:ext>
            </a:extLst>
          </p:cNvPr>
          <p:cNvSpPr>
            <a:spLocks noGrp="1"/>
          </p:cNvSpPr>
          <p:nvPr>
            <p:ph type="body" sz="quarter" idx="42" hasCustomPrompt="1"/>
          </p:nvPr>
        </p:nvSpPr>
        <p:spPr>
          <a:xfrm>
            <a:off x="4354938" y="5940666"/>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5" name="Textplatzhalter 4">
            <a:extLst>
              <a:ext uri="{FF2B5EF4-FFF2-40B4-BE49-F238E27FC236}">
                <a16:creationId xmlns:a16="http://schemas.microsoft.com/office/drawing/2014/main" id="{0C012DD2-24AF-4914-8C36-4771BCCFBDB2}"/>
              </a:ext>
            </a:extLst>
          </p:cNvPr>
          <p:cNvSpPr>
            <a:spLocks noGrp="1"/>
          </p:cNvSpPr>
          <p:nvPr>
            <p:ph type="body" sz="quarter" idx="57" hasCustomPrompt="1"/>
          </p:nvPr>
        </p:nvSpPr>
        <p:spPr>
          <a:xfrm>
            <a:off x="9840416" y="3150656"/>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 name="Foliennummernplatzhalter 3">
            <a:extLst>
              <a:ext uri="{FF2B5EF4-FFF2-40B4-BE49-F238E27FC236}">
                <a16:creationId xmlns:a16="http://schemas.microsoft.com/office/drawing/2014/main" id="{F9FB78F8-F1E4-49C6-94F9-6B39E3D43180}"/>
              </a:ext>
            </a:extLst>
          </p:cNvPr>
          <p:cNvSpPr>
            <a:spLocks noGrp="1"/>
          </p:cNvSpPr>
          <p:nvPr>
            <p:ph type="sldNum" sz="quarter" idx="58"/>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061856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IAGRAMM |  1er">
    <p:spTree>
      <p:nvGrpSpPr>
        <p:cNvPr id="1" name=""/>
        <p:cNvGrpSpPr/>
        <p:nvPr/>
      </p:nvGrpSpPr>
      <p:grpSpPr>
        <a:xfrm>
          <a:off x="0" y="0"/>
          <a:ext cx="0" cy="0"/>
          <a:chOff x="0" y="0"/>
          <a:chExt cx="0" cy="0"/>
        </a:xfrm>
      </p:grpSpPr>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p:txBody>
          <a:body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p>
            <a:r>
              <a:rPr lang="de-DE"/>
              <a:t>Januar 2021</a:t>
            </a:r>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5688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6482394" y="5977438"/>
            <a:ext cx="4500000" cy="125180"/>
          </a:xfrm>
        </p:spPr>
        <p:txBody>
          <a:bodyPr lIns="0" tIns="0" rIns="0" bIns="0"/>
          <a:lstStyle>
            <a:lvl1pPr marL="0" indent="0" algn="r">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78356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AGRAMM |  2er">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r>
              <a:rPr lang="de-DE"/>
              <a:t>Januar 2021</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2518698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IAGRAMM | 2 Sp. , Inhalt recht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3" name="Textplatzhalter 5"/>
          <p:cNvSpPr>
            <a:spLocks noGrp="1"/>
          </p:cNvSpPr>
          <p:nvPr>
            <p:ph idx="14" hasCustomPrompt="1"/>
          </p:nvPr>
        </p:nvSpPr>
        <p:spPr>
          <a:xfrm>
            <a:off x="6273736" y="1742881"/>
            <a:ext cx="5400000" cy="4170557"/>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r>
              <a:rPr lang="de-DE"/>
              <a:t>Januar 2021</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4226658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IAGRAMM | 2 Sp. , Inhalt link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3" name="Textplatzhalter 5"/>
          <p:cNvSpPr>
            <a:spLocks noGrp="1"/>
          </p:cNvSpPr>
          <p:nvPr>
            <p:ph idx="14" hasCustomPrompt="1"/>
          </p:nvPr>
        </p:nvSpPr>
        <p:spPr>
          <a:xfrm>
            <a:off x="520808" y="1741828"/>
            <a:ext cx="5400000" cy="4171610"/>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6279870" y="1742882"/>
            <a:ext cx="5400000" cy="4170534"/>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7795" y="1060079"/>
            <a:ext cx="11148267"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7795" y="1348079"/>
            <a:ext cx="11148267"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62C611DE-A112-4F8F-8F6A-D6A32B7CC483}"/>
              </a:ext>
            </a:extLst>
          </p:cNvPr>
          <p:cNvSpPr>
            <a:spLocks noGrp="1"/>
          </p:cNvSpPr>
          <p:nvPr>
            <p:ph type="dt" sz="half" idx="42"/>
          </p:nvPr>
        </p:nvSpPr>
        <p:spPr/>
        <p:txBody>
          <a:bodyPr/>
          <a:lstStyle/>
          <a:p>
            <a:r>
              <a:rPr lang="de-DE"/>
              <a:t>Januar 2021</a:t>
            </a:r>
            <a:endParaRPr lang="de-DE" dirty="0"/>
          </a:p>
        </p:txBody>
      </p:sp>
      <p:sp>
        <p:nvSpPr>
          <p:cNvPr id="6" name="Foliennummernplatzhalter 5">
            <a:extLst>
              <a:ext uri="{FF2B5EF4-FFF2-40B4-BE49-F238E27FC236}">
                <a16:creationId xmlns:a16="http://schemas.microsoft.com/office/drawing/2014/main" id="{33F7F3D3-C55B-40DC-B0B3-A4B37778652C}"/>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4C4175D-98E1-43B3-9D2F-16BC6750A931}"/>
              </a:ext>
            </a:extLst>
          </p:cNvPr>
          <p:cNvSpPr>
            <a:spLocks noGrp="1"/>
          </p:cNvSpPr>
          <p:nvPr>
            <p:ph type="body" sz="quarter" idx="40" hasCustomPrompt="1"/>
          </p:nvPr>
        </p:nvSpPr>
        <p:spPr>
          <a:xfrm>
            <a:off x="540069" y="5977438"/>
            <a:ext cx="5364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ACA6B3E9-BC7C-44BB-8C12-1E59549A978A}"/>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37779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IAGRAMM | 2 Sp. , Inhalt recht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p>
            <a:r>
              <a:rPr lang="de-DE"/>
              <a:t>Januar 2021</a:t>
            </a:r>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82207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DIAGRAMM | 2 Sp. , Inhalt link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2" name="Textplatzhalter 5"/>
          <p:cNvSpPr>
            <a:spLocks noGrp="1"/>
          </p:cNvSpPr>
          <p:nvPr>
            <p:ph idx="18" hasCustomPrompt="1"/>
          </p:nvPr>
        </p:nvSpPr>
        <p:spPr>
          <a:xfrm>
            <a:off x="530299" y="1734474"/>
            <a:ext cx="3600000" cy="4178964"/>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4473790" y="1734474"/>
            <a:ext cx="7200000" cy="4178964"/>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30299" y="1060079"/>
            <a:ext cx="1114576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30299" y="1348079"/>
            <a:ext cx="1114576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6" name="Foliennummernplatzhalter 5">
            <a:extLst>
              <a:ext uri="{FF2B5EF4-FFF2-40B4-BE49-F238E27FC236}">
                <a16:creationId xmlns:a16="http://schemas.microsoft.com/office/drawing/2014/main" id="{EF7135BE-9368-46F6-ABD4-D91609549590}"/>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7" name="Datumsplatzhalter 6">
            <a:extLst>
              <a:ext uri="{FF2B5EF4-FFF2-40B4-BE49-F238E27FC236}">
                <a16:creationId xmlns:a16="http://schemas.microsoft.com/office/drawing/2014/main" id="{722755C9-0F94-4279-8272-4362F6F82FD0}"/>
              </a:ext>
            </a:extLst>
          </p:cNvPr>
          <p:cNvSpPr>
            <a:spLocks noGrp="1"/>
          </p:cNvSpPr>
          <p:nvPr>
            <p:ph type="dt" sz="half" idx="44"/>
          </p:nvPr>
        </p:nvSpPr>
        <p:spPr/>
        <p:txBody>
          <a:bodyPr/>
          <a:lstStyle/>
          <a:p>
            <a:r>
              <a:rPr lang="de-DE"/>
              <a:t>Januar 2021</a:t>
            </a:r>
            <a:endParaRPr lang="de-DE" dirty="0"/>
          </a:p>
        </p:txBody>
      </p:sp>
      <p:sp>
        <p:nvSpPr>
          <p:cNvPr id="13" name="Textplatzhalter 3">
            <a:extLst>
              <a:ext uri="{FF2B5EF4-FFF2-40B4-BE49-F238E27FC236}">
                <a16:creationId xmlns:a16="http://schemas.microsoft.com/office/drawing/2014/main" id="{19404BAC-73F2-42E8-A9E7-4515B54785C6}"/>
              </a:ext>
            </a:extLst>
          </p:cNvPr>
          <p:cNvSpPr>
            <a:spLocks noGrp="1"/>
          </p:cNvSpPr>
          <p:nvPr>
            <p:ph type="body" sz="quarter" idx="40" hasCustomPrompt="1"/>
          </p:nvPr>
        </p:nvSpPr>
        <p:spPr>
          <a:xfrm>
            <a:off x="540069" y="5977438"/>
            <a:ext cx="5688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4" name="Textplatzhalter 3">
            <a:extLst>
              <a:ext uri="{FF2B5EF4-FFF2-40B4-BE49-F238E27FC236}">
                <a16:creationId xmlns:a16="http://schemas.microsoft.com/office/drawing/2014/main" id="{3E4910C9-9B58-4EEB-80E9-AA0A6823B66D}"/>
              </a:ext>
            </a:extLst>
          </p:cNvPr>
          <p:cNvSpPr>
            <a:spLocks noGrp="1"/>
          </p:cNvSpPr>
          <p:nvPr>
            <p:ph type="body" sz="quarter" idx="41" hasCustomPrompt="1"/>
          </p:nvPr>
        </p:nvSpPr>
        <p:spPr>
          <a:xfrm>
            <a:off x="6482394" y="5977438"/>
            <a:ext cx="4500000" cy="125180"/>
          </a:xfrm>
        </p:spPr>
        <p:txBody>
          <a:bodyPr lIns="0" tIns="0" rIns="0" bIns="0"/>
          <a:lstStyle>
            <a:lvl1pPr marL="0" indent="0" algn="r">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705198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ANSPRECHPARTN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90936-CF09-4A5E-9AF7-C6FFAC500D6C}"/>
              </a:ext>
            </a:extLst>
          </p:cNvPr>
          <p:cNvSpPr>
            <a:spLocks noGrp="1"/>
          </p:cNvSpPr>
          <p:nvPr>
            <p:ph type="title"/>
          </p:nvPr>
        </p:nvSpPr>
        <p:spPr>
          <a:solidFill>
            <a:srgbClr val="CCDBEA"/>
          </a:solidFill>
        </p:spPr>
        <p:txBody>
          <a:bodyPr/>
          <a:lstStyle/>
          <a:p>
            <a:r>
              <a:rPr lang="de-DE"/>
              <a:t>Mastertitelformat bearbeiten</a:t>
            </a:r>
            <a:endParaRPr lang="de-DE" dirty="0"/>
          </a:p>
        </p:txBody>
      </p:sp>
      <p:sp>
        <p:nvSpPr>
          <p:cNvPr id="3" name="Datumsplatzhalter 2">
            <a:extLst>
              <a:ext uri="{FF2B5EF4-FFF2-40B4-BE49-F238E27FC236}">
                <a16:creationId xmlns:a16="http://schemas.microsoft.com/office/drawing/2014/main" id="{C1218A40-4AD4-4BC9-BF0C-662EBA58A14A}"/>
              </a:ext>
            </a:extLst>
          </p:cNvPr>
          <p:cNvSpPr>
            <a:spLocks noGrp="1"/>
          </p:cNvSpPr>
          <p:nvPr>
            <p:ph type="dt" sz="half" idx="10"/>
          </p:nvPr>
        </p:nvSpPr>
        <p:spPr/>
        <p:txBody>
          <a:bodyPr/>
          <a:lstStyle/>
          <a:p>
            <a:r>
              <a:rPr lang="de-DE"/>
              <a:t>Januar 2021</a:t>
            </a:r>
            <a:endParaRPr lang="de-DE" dirty="0"/>
          </a:p>
        </p:txBody>
      </p:sp>
      <p:sp>
        <p:nvSpPr>
          <p:cNvPr id="4" name="Foliennummernplatzhalter 3">
            <a:extLst>
              <a:ext uri="{FF2B5EF4-FFF2-40B4-BE49-F238E27FC236}">
                <a16:creationId xmlns:a16="http://schemas.microsoft.com/office/drawing/2014/main" id="{956DF55D-C94F-4DAB-B735-AE71F5466D85}"/>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5" name="Inhaltsplatzhalter 2">
            <a:extLst>
              <a:ext uri="{FF2B5EF4-FFF2-40B4-BE49-F238E27FC236}">
                <a16:creationId xmlns:a16="http://schemas.microsoft.com/office/drawing/2014/main" id="{ECD46595-6842-47BB-B04A-954AD3A76A03}"/>
              </a:ext>
            </a:extLst>
          </p:cNvPr>
          <p:cNvSpPr>
            <a:spLocks noGrp="1"/>
          </p:cNvSpPr>
          <p:nvPr>
            <p:ph idx="13"/>
          </p:nvPr>
        </p:nvSpPr>
        <p:spPr>
          <a:xfrm>
            <a:off x="8364680" y="873125"/>
            <a:ext cx="3852000" cy="5040311"/>
          </a:xfrm>
          <a:solidFill>
            <a:schemeClr val="accent1"/>
          </a:solidFill>
        </p:spPr>
        <p:txBody>
          <a:bodyPr/>
          <a:lstStyle>
            <a:lvl1pPr marL="519113" indent="-3429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0" indent="0">
              <a:buNone/>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6" name="Inhaltsplatzhalter 11">
            <a:extLst>
              <a:ext uri="{FF2B5EF4-FFF2-40B4-BE49-F238E27FC236}">
                <a16:creationId xmlns:a16="http://schemas.microsoft.com/office/drawing/2014/main" id="{AEEB83AC-1DB8-4097-B247-0BB62605FBD2}"/>
              </a:ext>
            </a:extLst>
          </p:cNvPr>
          <p:cNvSpPr>
            <a:spLocks noGrp="1"/>
          </p:cNvSpPr>
          <p:nvPr>
            <p:ph sz="quarter" idx="14" hasCustomPrompt="1"/>
          </p:nvPr>
        </p:nvSpPr>
        <p:spPr>
          <a:xfrm>
            <a:off x="515938" y="1052512"/>
            <a:ext cx="7560000" cy="4860925"/>
          </a:xfrm>
        </p:spPr>
        <p:txBody>
          <a:bodyPr/>
          <a:lstStyle>
            <a:lvl1pPr>
              <a:buClr>
                <a:srgbClr val="004A94"/>
              </a:buClr>
              <a:defRPr/>
            </a:lvl1pPr>
            <a:lvl2pPr>
              <a:buClr>
                <a:srgbClr val="CCDBEA"/>
              </a:buClr>
              <a:defRPr/>
            </a:lvl2pPr>
            <a:lvl3pPr>
              <a:buClr>
                <a:srgbClr val="CCDBEA"/>
              </a:buClr>
              <a:defRPr/>
            </a:lvl3pPr>
            <a:lvl4pPr>
              <a:buClr>
                <a:srgbClr val="CCDBEA"/>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pic>
        <p:nvPicPr>
          <p:cNvPr id="8" name="Grafik 7">
            <a:extLst>
              <a:ext uri="{FF2B5EF4-FFF2-40B4-BE49-F238E27FC236}">
                <a16:creationId xmlns:a16="http://schemas.microsoft.com/office/drawing/2014/main" id="{9804757D-243F-4972-A50C-D7C6D532E366}"/>
              </a:ext>
            </a:extLst>
          </p:cNvPr>
          <p:cNvPicPr>
            <a:picLocks noChangeAspect="1"/>
          </p:cNvPicPr>
          <p:nvPr userDrawn="1"/>
        </p:nvPicPr>
        <p:blipFill>
          <a:blip r:embed="rId2"/>
          <a:stretch>
            <a:fillRect/>
          </a:stretch>
        </p:blipFill>
        <p:spPr>
          <a:xfrm>
            <a:off x="299356" y="1415528"/>
            <a:ext cx="4023068" cy="4023068"/>
          </a:xfrm>
          <a:prstGeom prst="rect">
            <a:avLst/>
          </a:prstGeom>
        </p:spPr>
      </p:pic>
      <p:pic>
        <p:nvPicPr>
          <p:cNvPr id="9" name="Grafik 8">
            <a:extLst>
              <a:ext uri="{FF2B5EF4-FFF2-40B4-BE49-F238E27FC236}">
                <a16:creationId xmlns:a16="http://schemas.microsoft.com/office/drawing/2014/main" id="{6C8784B7-BE6E-4EF1-A5EB-9A4C3986B896}"/>
              </a:ext>
            </a:extLst>
          </p:cNvPr>
          <p:cNvPicPr>
            <a:picLocks noChangeAspect="1"/>
          </p:cNvPicPr>
          <p:nvPr userDrawn="1"/>
        </p:nvPicPr>
        <p:blipFill>
          <a:blip r:embed="rId3"/>
          <a:stretch>
            <a:fillRect/>
          </a:stretch>
        </p:blipFill>
        <p:spPr>
          <a:xfrm>
            <a:off x="4149768" y="1448352"/>
            <a:ext cx="4140888" cy="4140888"/>
          </a:xfrm>
          <a:prstGeom prst="rect">
            <a:avLst/>
          </a:prstGeom>
        </p:spPr>
      </p:pic>
    </p:spTree>
    <p:extLst>
      <p:ext uri="{BB962C8B-B14F-4D97-AF65-F5344CB8AC3E}">
        <p14:creationId xmlns:p14="http://schemas.microsoft.com/office/powerpoint/2010/main" val="3106469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1_Bild &amp; Inhalt">
    <p:spTree>
      <p:nvGrpSpPr>
        <p:cNvPr id="1" name=""/>
        <p:cNvGrpSpPr/>
        <p:nvPr/>
      </p:nvGrpSpPr>
      <p:grpSpPr>
        <a:xfrm>
          <a:off x="0" y="0"/>
          <a:ext cx="0" cy="0"/>
          <a:chOff x="0" y="0"/>
          <a:chExt cx="0" cy="0"/>
        </a:xfrm>
      </p:grpSpPr>
      <p:sp>
        <p:nvSpPr>
          <p:cNvPr id="4" name="Date"/>
          <p:cNvSpPr>
            <a:spLocks noGrp="1"/>
          </p:cNvSpPr>
          <p:nvPr>
            <p:ph type="dt" sz="half" idx="10"/>
          </p:nvPr>
        </p:nvSpPr>
        <p:spPr/>
        <p:txBody>
          <a:bodyPr/>
          <a:lstStyle/>
          <a:p>
            <a:r>
              <a:rPr lang="de-DE"/>
              <a:t>Januar 2021</a:t>
            </a:r>
            <a:endParaRPr lang="en-US"/>
          </a:p>
        </p:txBody>
      </p:sp>
      <p:sp>
        <p:nvSpPr>
          <p:cNvPr id="5" name="Footer"/>
          <p:cNvSpPr>
            <a:spLocks noGrp="1"/>
          </p:cNvSpPr>
          <p:nvPr>
            <p:ph type="ftr" sz="quarter" idx="11"/>
          </p:nvPr>
        </p:nvSpPr>
        <p:spPr/>
        <p:txBody>
          <a:bodyPr/>
          <a:lstStyle/>
          <a:p>
            <a:endParaRPr lang="en-US"/>
          </a:p>
        </p:txBody>
      </p:sp>
      <p:sp>
        <p:nvSpPr>
          <p:cNvPr id="6" name="Slide Number"/>
          <p:cNvSpPr>
            <a:spLocks noGrp="1"/>
          </p:cNvSpPr>
          <p:nvPr>
            <p:ph type="sldNum" sz="quarter" idx="12"/>
          </p:nvPr>
        </p:nvSpPr>
        <p:spPr/>
        <p:txBody>
          <a:bodyPr/>
          <a:lstStyle/>
          <a:p>
            <a:fld id="{02CEFE82-39F2-4F47-8A0C-D5AB3496FA5C}" type="slidenum">
              <a:rPr lang="en-US" smtClean="0"/>
              <a:t>‹Nr.›</a:t>
            </a:fld>
            <a:endParaRPr lang="en-US"/>
          </a:p>
        </p:txBody>
      </p:sp>
      <p:sp>
        <p:nvSpPr>
          <p:cNvPr id="7" name="Titel 6"/>
          <p:cNvSpPr>
            <a:spLocks noGrp="1"/>
          </p:cNvSpPr>
          <p:nvPr>
            <p:ph type="title"/>
          </p:nvPr>
        </p:nvSpPr>
        <p:spPr>
          <a:xfrm>
            <a:off x="540070" y="216000"/>
            <a:ext cx="11111046" cy="540000"/>
          </a:xfrm>
        </p:spPr>
        <p:txBody>
          <a:bodyPr/>
          <a:lstStyle/>
          <a:p>
            <a:r>
              <a:rPr lang="de-DE"/>
              <a:t>Mastertitelformat bearbeiten</a:t>
            </a:r>
          </a:p>
        </p:txBody>
      </p:sp>
      <p:sp>
        <p:nvSpPr>
          <p:cNvPr id="12" name="Picture"/>
          <p:cNvSpPr>
            <a:spLocks noGrp="1"/>
          </p:cNvSpPr>
          <p:nvPr>
            <p:ph type="pic" sz="quarter" idx="14"/>
          </p:nvPr>
        </p:nvSpPr>
        <p:spPr bwMode="gray">
          <a:xfrm>
            <a:off x="0" y="1328400"/>
            <a:ext cx="7805816" cy="4536000"/>
          </a:xfrm>
          <a:solidFill>
            <a:schemeClr val="bg1">
              <a:lumMod val="85000"/>
            </a:schemeClr>
          </a:solidFill>
        </p:spPr>
        <p:txBody>
          <a:bodyPr vert="horz" lIns="0" tIns="0" rIns="0" bIns="0" rtlCol="0" anchor="ctr">
            <a:noAutofit/>
          </a:bodyPr>
          <a:lstStyle>
            <a:lvl1pPr>
              <a:defRPr lang="de-DE" noProof="0" dirty="0"/>
            </a:lvl1pPr>
          </a:lstStyle>
          <a:p>
            <a:pPr marL="0" lvl="0" indent="0" algn="ctr">
              <a:buFont typeface="Arial" panose="020B0604020202020204" pitchFamily="34" charset="0"/>
              <a:buNone/>
            </a:pPr>
            <a:r>
              <a:rPr lang="de-DE" noProof="0"/>
              <a:t>Bild durch Klicken auf Symbol hinzufügen</a:t>
            </a:r>
            <a:endParaRPr lang="de-DE" noProof="0" dirty="0"/>
          </a:p>
        </p:txBody>
      </p:sp>
      <p:sp>
        <p:nvSpPr>
          <p:cNvPr id="13" name="Textfeld 12"/>
          <p:cNvSpPr txBox="1"/>
          <p:nvPr userDrawn="1"/>
        </p:nvSpPr>
        <p:spPr>
          <a:xfrm>
            <a:off x="-3759192" y="6295000"/>
            <a:ext cx="3744487" cy="540000"/>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Fußzeile:</a:t>
            </a:r>
            <a:r>
              <a:rPr lang="de-DE" sz="1400" b="1" baseline="0" dirty="0"/>
              <a:t> </a:t>
            </a:r>
            <a:r>
              <a:rPr lang="de-DE" sz="1400" b="0" dirty="0"/>
              <a:t>Bookman Old Style</a:t>
            </a:r>
            <a:r>
              <a:rPr lang="de-DE" sz="1400" b="0" baseline="0" dirty="0"/>
              <a:t> 10 Pt.</a:t>
            </a:r>
          </a:p>
        </p:txBody>
      </p:sp>
      <p:grpSp>
        <p:nvGrpSpPr>
          <p:cNvPr id="14" name="Gruppieren 13"/>
          <p:cNvGrpSpPr/>
          <p:nvPr userDrawn="1"/>
        </p:nvGrpSpPr>
        <p:grpSpPr>
          <a:xfrm>
            <a:off x="537691" y="-720000"/>
            <a:ext cx="11113427" cy="720000"/>
            <a:chOff x="537621" y="-720000"/>
            <a:chExt cx="11111980" cy="720000"/>
          </a:xfrm>
        </p:grpSpPr>
        <p:cxnSp>
          <p:nvCxnSpPr>
            <p:cNvPr id="15" name="Gerade Verbindung 14"/>
            <p:cNvCxnSpPr/>
            <p:nvPr userDrawn="1"/>
          </p:nvCxnSpPr>
          <p:spPr>
            <a:xfrm flipV="1">
              <a:off x="537621" y="-72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userDrawn="1"/>
          </p:nvCxnSpPr>
          <p:spPr>
            <a:xfrm flipV="1">
              <a:off x="11649601" y="-72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flipV="1">
              <a:off x="6091572" y="-72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8" name="Gruppieren 17"/>
          <p:cNvGrpSpPr/>
          <p:nvPr userDrawn="1"/>
        </p:nvGrpSpPr>
        <p:grpSpPr>
          <a:xfrm>
            <a:off x="537691" y="6862588"/>
            <a:ext cx="11113427" cy="720000"/>
            <a:chOff x="537621" y="6862588"/>
            <a:chExt cx="11111980" cy="720000"/>
          </a:xfrm>
        </p:grpSpPr>
        <p:cxnSp>
          <p:nvCxnSpPr>
            <p:cNvPr id="19" name="Gerade Verbindung 18"/>
            <p:cNvCxnSpPr/>
            <p:nvPr userDrawn="1"/>
          </p:nvCxnSpPr>
          <p:spPr>
            <a:xfrm flipV="1">
              <a:off x="537621" y="6862588"/>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userDrawn="1"/>
          </p:nvCxnSpPr>
          <p:spPr>
            <a:xfrm flipV="1">
              <a:off x="11649601" y="6862588"/>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a:xfrm flipV="1">
              <a:off x="6091572" y="6862588"/>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2" name="Textfeld 21"/>
          <p:cNvSpPr txBox="1"/>
          <p:nvPr userDrawn="1"/>
        </p:nvSpPr>
        <p:spPr>
          <a:xfrm>
            <a:off x="-3759192" y="217686"/>
            <a:ext cx="3744487" cy="540000"/>
          </a:xfrm>
          <a:prstGeom prst="rect">
            <a:avLst/>
          </a:prstGeom>
          <a:noFill/>
        </p:spPr>
        <p:txBody>
          <a:bodyPr vert="horz" wrap="square" lIns="72000" tIns="72000" rIns="72000" bIns="72000" rtlCol="0">
            <a:noAutofit/>
          </a:bodyPr>
          <a:lstStyle/>
          <a:p>
            <a:pPr>
              <a:lnSpc>
                <a:spcPct val="90000"/>
              </a:lnSpc>
              <a:spcAft>
                <a:spcPts val="1000"/>
              </a:spcAft>
            </a:pPr>
            <a:r>
              <a:rPr lang="de-DE" sz="1400" b="1" dirty="0"/>
              <a:t>Headline: </a:t>
            </a:r>
            <a:r>
              <a:rPr lang="de-DE" sz="1400" b="0" dirty="0"/>
              <a:t>Bookman Old Style</a:t>
            </a:r>
            <a:r>
              <a:rPr lang="de-DE" sz="1400" b="0" baseline="0" dirty="0"/>
              <a:t> 22 Pt.</a:t>
            </a:r>
            <a:endParaRPr lang="de-DE" sz="1400" b="0" dirty="0"/>
          </a:p>
        </p:txBody>
      </p:sp>
      <p:sp>
        <p:nvSpPr>
          <p:cNvPr id="54" name="Textfeld 53"/>
          <p:cNvSpPr txBox="1"/>
          <p:nvPr userDrawn="1"/>
        </p:nvSpPr>
        <p:spPr>
          <a:xfrm>
            <a:off x="12197703" y="1146009"/>
            <a:ext cx="3744487" cy="4298400"/>
          </a:xfrm>
          <a:prstGeom prst="rect">
            <a:avLst/>
          </a:prstGeom>
          <a:noFill/>
        </p:spPr>
        <p:txBody>
          <a:bodyPr vert="horz" wrap="square" lIns="72000" tIns="72000" rIns="72000" bIns="72000" rtlCol="0">
            <a:noAutofit/>
          </a:bodyPr>
          <a:lstStyle/>
          <a:p>
            <a:pPr>
              <a:lnSpc>
                <a:spcPct val="90000"/>
              </a:lnSpc>
              <a:spcAft>
                <a:spcPts val="1000"/>
              </a:spcAft>
            </a:pPr>
            <a:r>
              <a:rPr lang="de-DE" sz="1400" b="1" dirty="0"/>
              <a:t>Folie in Ursprungsform </a:t>
            </a:r>
            <a:r>
              <a:rPr lang="de-DE" sz="1400" dirty="0"/>
              <a:t>bringen </a:t>
            </a:r>
            <a:r>
              <a:rPr lang="de-DE" sz="1400" baseline="0" dirty="0"/>
              <a:t>über Menü:</a:t>
            </a:r>
            <a:br>
              <a:rPr lang="de-DE" sz="1400" baseline="0" dirty="0"/>
            </a:br>
            <a:r>
              <a:rPr lang="de-DE" sz="1400" baseline="0" dirty="0"/>
              <a:t>Reiter Start </a:t>
            </a:r>
            <a:r>
              <a:rPr lang="de-DE" sz="1400" baseline="0" dirty="0">
                <a:sym typeface="Wingdings" panose="05000000000000000000" pitchFamily="2" charset="2"/>
              </a:rPr>
              <a:t> Folien  Zurücksetzen</a:t>
            </a:r>
          </a:p>
          <a:p>
            <a:pPr>
              <a:lnSpc>
                <a:spcPct val="90000"/>
              </a:lnSpc>
              <a:spcAft>
                <a:spcPts val="1000"/>
              </a:spcAft>
            </a:pPr>
            <a:r>
              <a:rPr lang="de-DE" sz="1400" b="1" baseline="0" dirty="0">
                <a:sym typeface="Wingdings" panose="05000000000000000000" pitchFamily="2" charset="2"/>
              </a:rPr>
              <a:t>Folienlayout wechseln </a:t>
            </a:r>
            <a:r>
              <a:rPr lang="de-DE" sz="1400" baseline="0" dirty="0">
                <a:sym typeface="Wingdings" panose="05000000000000000000" pitchFamily="2" charset="2"/>
              </a:rPr>
              <a:t>im Menü über:</a:t>
            </a:r>
            <a:br>
              <a:rPr lang="de-DE" sz="1400" baseline="0" dirty="0">
                <a:sym typeface="Wingdings" panose="05000000000000000000" pitchFamily="2" charset="2"/>
              </a:rPr>
            </a:br>
            <a:r>
              <a:rPr lang="de-DE" sz="1400" baseline="0" dirty="0">
                <a:sym typeface="Wingdings" panose="05000000000000000000" pitchFamily="2" charset="2"/>
              </a:rPr>
              <a:t>Reiter Start  Folien  Layout</a:t>
            </a:r>
          </a:p>
          <a:p>
            <a:pPr>
              <a:lnSpc>
                <a:spcPct val="90000"/>
              </a:lnSpc>
              <a:spcAft>
                <a:spcPts val="1000"/>
              </a:spcAft>
            </a:pPr>
            <a:r>
              <a:rPr lang="de-DE" sz="1400" b="1" baseline="0" dirty="0">
                <a:sym typeface="Wingdings" panose="05000000000000000000" pitchFamily="2" charset="2"/>
              </a:rPr>
              <a:t>Textebene wechseln </a:t>
            </a:r>
            <a:r>
              <a:rPr lang="de-DE" sz="1400" baseline="0" dirty="0">
                <a:sym typeface="Wingdings" panose="05000000000000000000" pitchFamily="2" charset="2"/>
              </a:rPr>
              <a:t>im Menü über:</a:t>
            </a:r>
            <a:br>
              <a:rPr lang="de-DE" sz="1400" baseline="0" dirty="0">
                <a:sym typeface="Wingdings" panose="05000000000000000000" pitchFamily="2" charset="2"/>
              </a:rPr>
            </a:br>
            <a:r>
              <a:rPr lang="de-DE" sz="1400" baseline="0" dirty="0">
                <a:sym typeface="Wingdings" panose="05000000000000000000" pitchFamily="2" charset="2"/>
              </a:rPr>
              <a:t>Reiter Start  Absatz  Listenebene erhöhen bzw. verringern</a:t>
            </a:r>
          </a:p>
        </p:txBody>
      </p:sp>
      <p:sp>
        <p:nvSpPr>
          <p:cNvPr id="55" name="Textfeld 54"/>
          <p:cNvSpPr txBox="1"/>
          <p:nvPr userDrawn="1"/>
        </p:nvSpPr>
        <p:spPr>
          <a:xfrm>
            <a:off x="-3759192" y="1336773"/>
            <a:ext cx="3744487" cy="4527627"/>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Bilder einpassen/Bildbereiche</a:t>
            </a:r>
            <a:r>
              <a:rPr lang="de-DE" sz="1400" b="1" baseline="0" dirty="0"/>
              <a:t> auswählen</a:t>
            </a:r>
            <a:r>
              <a:rPr lang="de-DE" sz="1400" b="1" dirty="0"/>
              <a:t>: </a:t>
            </a:r>
            <a:r>
              <a:rPr lang="de-DE" sz="1400" b="0" dirty="0"/>
              <a:t>über Doppelklick Bild markieren</a:t>
            </a:r>
            <a:br>
              <a:rPr lang="de-DE" sz="1400" b="0" dirty="0"/>
            </a:br>
            <a:r>
              <a:rPr lang="de-DE" sz="1400" b="0" dirty="0">
                <a:sym typeface="Wingdings" panose="05000000000000000000" pitchFamily="2" charset="2"/>
              </a:rPr>
              <a:t> Reiter Zuschneiden</a:t>
            </a:r>
            <a:br>
              <a:rPr lang="de-DE" sz="1400" b="0" baseline="0" dirty="0">
                <a:sym typeface="Wingdings" panose="05000000000000000000" pitchFamily="2" charset="2"/>
              </a:rPr>
            </a:br>
            <a:r>
              <a:rPr lang="de-DE" sz="1400" b="0" baseline="0" dirty="0">
                <a:sym typeface="Wingdings" panose="05000000000000000000" pitchFamily="2" charset="2"/>
              </a:rPr>
              <a:t> </a:t>
            </a:r>
            <a:r>
              <a:rPr lang="de-DE" sz="1400" b="0" dirty="0">
                <a:sym typeface="Wingdings" panose="05000000000000000000" pitchFamily="2" charset="2"/>
              </a:rPr>
              <a:t>Füllbereich</a:t>
            </a:r>
            <a:r>
              <a:rPr lang="de-DE" sz="1400" b="0" baseline="0" dirty="0">
                <a:sym typeface="Wingdings" panose="05000000000000000000" pitchFamily="2" charset="2"/>
              </a:rPr>
              <a:t> anwählen</a:t>
            </a:r>
            <a:endParaRPr lang="de-DE" sz="1400" b="0" dirty="0"/>
          </a:p>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Inhaltsbereich mit/ohne Aufzählungszeichen:</a:t>
            </a:r>
            <a:br>
              <a:rPr lang="de-DE" sz="1400" b="1" dirty="0"/>
            </a:br>
            <a:r>
              <a:rPr lang="de-DE" sz="1400" b="0" kern="1200" dirty="0">
                <a:solidFill>
                  <a:schemeClr val="tx1"/>
                </a:solidFill>
                <a:latin typeface="+mn-lt"/>
                <a:ea typeface="+mn-ea"/>
                <a:cs typeface="+mn-cs"/>
              </a:rPr>
              <a:t>1. Ebene Arial 20 Pt.</a:t>
            </a:r>
            <a:br>
              <a:rPr lang="de-DE" sz="1400" b="0" kern="1200" dirty="0">
                <a:solidFill>
                  <a:schemeClr val="tx1"/>
                </a:solidFill>
                <a:latin typeface="+mn-lt"/>
                <a:ea typeface="+mn-ea"/>
                <a:cs typeface="+mn-cs"/>
              </a:rPr>
            </a:br>
            <a:r>
              <a:rPr lang="de-DE" sz="1400" b="0" kern="1200" dirty="0">
                <a:solidFill>
                  <a:schemeClr val="tx1"/>
                </a:solidFill>
                <a:latin typeface="+mn-lt"/>
                <a:ea typeface="+mn-ea"/>
                <a:cs typeface="+mn-cs"/>
              </a:rPr>
              <a:t>Ab 2. Ebene 18 Pt.</a:t>
            </a:r>
          </a:p>
          <a:p>
            <a:pPr marL="0" marR="0" indent="0" algn="l" defTabSz="914400" rtl="0" eaLnBrk="1" fontAlgn="auto" latinLnBrk="0" hangingPunct="1">
              <a:lnSpc>
                <a:spcPct val="90000"/>
              </a:lnSpc>
              <a:spcBef>
                <a:spcPts val="0"/>
              </a:spcBef>
              <a:spcAft>
                <a:spcPts val="1000"/>
              </a:spcAft>
              <a:buClrTx/>
              <a:buSzTx/>
              <a:buFontTx/>
              <a:buNone/>
              <a:tabLst/>
              <a:defRPr/>
            </a:pPr>
            <a:r>
              <a:rPr lang="de-DE" sz="1400" b="1" kern="1200" dirty="0">
                <a:solidFill>
                  <a:schemeClr val="tx1"/>
                </a:solidFill>
                <a:latin typeface="+mn-lt"/>
                <a:ea typeface="+mn-ea"/>
                <a:cs typeface="+mn-cs"/>
              </a:rPr>
              <a:t>Optional Untertitel/Zwischenüberschrift:</a:t>
            </a:r>
            <a:br>
              <a:rPr lang="de-DE" sz="1400" b="1" kern="1200" dirty="0">
                <a:solidFill>
                  <a:schemeClr val="tx1"/>
                </a:solidFill>
                <a:latin typeface="+mn-lt"/>
                <a:ea typeface="+mn-ea"/>
                <a:cs typeface="+mn-cs"/>
              </a:rPr>
            </a:br>
            <a:r>
              <a:rPr lang="de-DE" sz="1400" b="0" dirty="0"/>
              <a:t>Arial</a:t>
            </a:r>
            <a:r>
              <a:rPr lang="de-DE" sz="1400" b="0" baseline="0" dirty="0"/>
              <a:t> 20 Pt., Dunkelblau aus der oberen Farbreihe der Designfarben</a:t>
            </a:r>
            <a:br>
              <a:rPr lang="de-DE" sz="1400" b="0" baseline="0" dirty="0"/>
            </a:br>
            <a:r>
              <a:rPr lang="de-DE" sz="1400" b="0" baseline="0" dirty="0"/>
              <a:t>(RGB 76 | 128 | 179)</a:t>
            </a:r>
            <a:br>
              <a:rPr lang="de-DE" sz="1400" b="0" baseline="0" dirty="0"/>
            </a:br>
            <a:br>
              <a:rPr lang="de-DE" sz="1400" b="0" baseline="0" dirty="0"/>
            </a:br>
            <a:r>
              <a:rPr lang="de-DE" sz="1400" b="1" kern="1200" dirty="0">
                <a:solidFill>
                  <a:schemeClr val="tx1"/>
                </a:solidFill>
                <a:latin typeface="+mn-lt"/>
                <a:ea typeface="+mn-ea"/>
                <a:cs typeface="+mn-cs"/>
              </a:rPr>
              <a:t>Aufzählungszeichen einrichten:</a:t>
            </a:r>
            <a:br>
              <a:rPr lang="de-DE" sz="1400" b="1" kern="1200" dirty="0">
                <a:solidFill>
                  <a:schemeClr val="tx1"/>
                </a:solidFill>
                <a:latin typeface="+mn-lt"/>
                <a:ea typeface="+mn-ea"/>
                <a:cs typeface="+mn-cs"/>
              </a:rPr>
            </a:br>
            <a:r>
              <a:rPr lang="de-DE" sz="1400" b="0" kern="1200" baseline="0" dirty="0">
                <a:solidFill>
                  <a:schemeClr val="tx1"/>
                </a:solidFill>
                <a:latin typeface="+mn-lt"/>
                <a:ea typeface="+mn-ea"/>
                <a:cs typeface="+mn-cs"/>
              </a:rPr>
              <a:t>Reiter Start</a:t>
            </a:r>
            <a:br>
              <a:rPr lang="de-DE" sz="1400" b="0" kern="1200" baseline="0" dirty="0">
                <a:solidFill>
                  <a:schemeClr val="tx1"/>
                </a:solidFill>
                <a:latin typeface="+mn-lt"/>
                <a:ea typeface="+mn-ea"/>
                <a:cs typeface="+mn-cs"/>
              </a:rPr>
            </a:br>
            <a:r>
              <a:rPr lang="de-DE" sz="1400" b="0" kern="1200" baseline="0" dirty="0">
                <a:solidFill>
                  <a:schemeClr val="tx1"/>
                </a:solidFill>
                <a:latin typeface="+mn-lt"/>
                <a:ea typeface="+mn-ea"/>
                <a:cs typeface="+mn-cs"/>
                <a:sym typeface="Wingdings" panose="05000000000000000000" pitchFamily="2" charset="2"/>
              </a:rPr>
              <a:t> </a:t>
            </a:r>
            <a:r>
              <a:rPr lang="de-DE" sz="1400" b="0" kern="1200" baseline="0" dirty="0">
                <a:solidFill>
                  <a:schemeClr val="tx1"/>
                </a:solidFill>
                <a:latin typeface="+mn-lt"/>
                <a:ea typeface="+mn-ea"/>
                <a:cs typeface="+mn-cs"/>
              </a:rPr>
              <a:t>Aufzählungszeichen/Nummerierung</a:t>
            </a:r>
            <a:br>
              <a:rPr lang="de-DE" sz="1400" b="0" kern="1200" baseline="0" dirty="0">
                <a:solidFill>
                  <a:schemeClr val="tx1"/>
                </a:solidFill>
                <a:latin typeface="+mn-lt"/>
                <a:ea typeface="+mn-ea"/>
                <a:cs typeface="+mn-cs"/>
              </a:rPr>
            </a:br>
            <a:r>
              <a:rPr lang="de-DE" sz="1400" b="0" kern="1200" baseline="0" dirty="0">
                <a:solidFill>
                  <a:schemeClr val="tx1"/>
                </a:solidFill>
                <a:latin typeface="+mn-lt"/>
                <a:ea typeface="+mn-ea"/>
                <a:cs typeface="+mn-cs"/>
                <a:sym typeface="Wingdings" panose="05000000000000000000" pitchFamily="2" charset="2"/>
              </a:rPr>
              <a:t> Anpassen  Schriftart „</a:t>
            </a:r>
            <a:r>
              <a:rPr lang="de-DE" sz="1400" b="0" kern="1200" baseline="0" dirty="0" err="1">
                <a:solidFill>
                  <a:schemeClr val="tx1"/>
                </a:solidFill>
                <a:latin typeface="+mn-lt"/>
                <a:ea typeface="+mn-ea"/>
                <a:cs typeface="+mn-cs"/>
                <a:sym typeface="Wingdings" panose="05000000000000000000" pitchFamily="2" charset="2"/>
              </a:rPr>
              <a:t>Windings</a:t>
            </a:r>
            <a:r>
              <a:rPr lang="de-DE" sz="1400" b="0" kern="1200" baseline="0" dirty="0">
                <a:solidFill>
                  <a:schemeClr val="tx1"/>
                </a:solidFill>
                <a:latin typeface="+mn-lt"/>
                <a:ea typeface="+mn-ea"/>
                <a:cs typeface="+mn-cs"/>
                <a:sym typeface="Wingdings" panose="05000000000000000000" pitchFamily="2" charset="2"/>
              </a:rPr>
              <a:t> 3“</a:t>
            </a:r>
            <a:br>
              <a:rPr lang="de-DE" sz="1400" b="0" kern="1200" baseline="0" dirty="0">
                <a:solidFill>
                  <a:schemeClr val="tx1"/>
                </a:solidFill>
                <a:latin typeface="+mn-lt"/>
                <a:ea typeface="+mn-ea"/>
                <a:cs typeface="+mn-cs"/>
                <a:sym typeface="Wingdings" panose="05000000000000000000" pitchFamily="2" charset="2"/>
              </a:rPr>
            </a:br>
            <a:r>
              <a:rPr lang="de-DE" sz="1400" b="0" kern="1200" baseline="0" dirty="0">
                <a:solidFill>
                  <a:schemeClr val="tx1"/>
                </a:solidFill>
                <a:latin typeface="+mn-lt"/>
                <a:ea typeface="+mn-ea"/>
                <a:cs typeface="+mn-cs"/>
                <a:sym typeface="Wingdings" panose="05000000000000000000" pitchFamily="2" charset="2"/>
              </a:rPr>
              <a:t></a:t>
            </a:r>
            <a:r>
              <a:rPr lang="de-DE" sz="1400" b="1" kern="1200" baseline="0" dirty="0">
                <a:solidFill>
                  <a:schemeClr val="tx1"/>
                </a:solidFill>
                <a:latin typeface="+mn-lt"/>
                <a:ea typeface="+mn-ea"/>
                <a:cs typeface="+mn-cs"/>
                <a:sym typeface="Wingdings" panose="05000000000000000000" pitchFamily="2" charset="2"/>
              </a:rPr>
              <a:t> </a:t>
            </a:r>
            <a:r>
              <a:rPr lang="de-DE" sz="1400" b="0" kern="1200" baseline="0" dirty="0">
                <a:solidFill>
                  <a:schemeClr val="tx1"/>
                </a:solidFill>
                <a:latin typeface="+mn-lt"/>
                <a:ea typeface="+mn-ea"/>
                <a:cs typeface="+mn-cs"/>
                <a:sym typeface="Wingdings" panose="05000000000000000000" pitchFamily="2" charset="2"/>
              </a:rPr>
              <a:t>Symbol 180 „Keil“ auswählen</a:t>
            </a:r>
            <a:br>
              <a:rPr lang="de-DE" sz="1400" b="0" kern="1200" baseline="0" dirty="0">
                <a:solidFill>
                  <a:schemeClr val="tx1"/>
                </a:solidFill>
                <a:latin typeface="+mn-lt"/>
                <a:ea typeface="+mn-ea"/>
                <a:cs typeface="+mn-cs"/>
                <a:sym typeface="Wingdings" panose="05000000000000000000" pitchFamily="2" charset="2"/>
              </a:rPr>
            </a:br>
            <a:r>
              <a:rPr lang="de-DE" sz="1400" b="0" kern="1200" baseline="0" dirty="0">
                <a:solidFill>
                  <a:schemeClr val="tx1"/>
                </a:solidFill>
                <a:latin typeface="+mn-lt"/>
                <a:ea typeface="+mn-ea"/>
                <a:cs typeface="+mn-cs"/>
                <a:sym typeface="Wingdings" panose="05000000000000000000" pitchFamily="2" charset="2"/>
              </a:rPr>
              <a:t> </a:t>
            </a:r>
            <a:r>
              <a:rPr lang="de-DE" sz="1400" b="0" kern="1200" baseline="0" dirty="0">
                <a:solidFill>
                  <a:schemeClr val="tx1"/>
                </a:solidFill>
                <a:latin typeface="+mn-lt"/>
                <a:ea typeface="+mn-ea"/>
                <a:cs typeface="+mn-cs"/>
              </a:rPr>
              <a:t>Aufzählungszeichen in </a:t>
            </a:r>
            <a:r>
              <a:rPr lang="de-DE" sz="1400" b="0" baseline="0" dirty="0"/>
              <a:t>Dunkelblau</a:t>
            </a:r>
            <a:br>
              <a:rPr lang="de-DE" sz="1400" b="0" baseline="0" dirty="0"/>
            </a:br>
            <a:r>
              <a:rPr lang="de-DE" sz="1400" b="0" baseline="0" dirty="0"/>
              <a:t>aus der oberen Farbreihe der Designfarben</a:t>
            </a:r>
            <a:br>
              <a:rPr lang="de-DE" sz="1400" b="0" baseline="0" dirty="0"/>
            </a:br>
            <a:r>
              <a:rPr lang="de-DE" sz="1400" b="0" baseline="0" dirty="0"/>
              <a:t>(RGB 76 | 128 | 179) einfärben</a:t>
            </a:r>
          </a:p>
          <a:p>
            <a:pPr marL="0" marR="0" indent="0" algn="l" defTabSz="914400" rtl="0" eaLnBrk="1" fontAlgn="auto" latinLnBrk="0" hangingPunct="1">
              <a:lnSpc>
                <a:spcPct val="90000"/>
              </a:lnSpc>
              <a:spcBef>
                <a:spcPts val="0"/>
              </a:spcBef>
              <a:spcAft>
                <a:spcPts val="1000"/>
              </a:spcAft>
              <a:buClrTx/>
              <a:buSzTx/>
              <a:buFontTx/>
              <a:buNone/>
              <a:tabLst/>
              <a:defRPr/>
            </a:pPr>
            <a:endParaRPr lang="de-DE" sz="1400" b="0" kern="1200" baseline="0" dirty="0">
              <a:solidFill>
                <a:schemeClr val="tx1"/>
              </a:solidFill>
              <a:latin typeface="+mn-lt"/>
              <a:ea typeface="+mn-ea"/>
              <a:cs typeface="+mn-cs"/>
            </a:endParaRPr>
          </a:p>
          <a:p>
            <a:pPr marL="0" marR="0" indent="0" algn="l" defTabSz="914400" rtl="0" eaLnBrk="1" fontAlgn="auto" latinLnBrk="0" hangingPunct="1">
              <a:lnSpc>
                <a:spcPct val="90000"/>
              </a:lnSpc>
              <a:spcBef>
                <a:spcPts val="0"/>
              </a:spcBef>
              <a:spcAft>
                <a:spcPts val="1000"/>
              </a:spcAft>
              <a:buClrTx/>
              <a:buSzTx/>
              <a:buFontTx/>
              <a:buNone/>
              <a:tabLst/>
              <a:defRPr/>
            </a:pPr>
            <a:endParaRPr lang="de-DE" sz="1400" b="1" kern="1200" dirty="0">
              <a:solidFill>
                <a:schemeClr val="tx1"/>
              </a:solidFill>
              <a:latin typeface="+mn-lt"/>
              <a:ea typeface="+mn-ea"/>
              <a:cs typeface="+mn-cs"/>
            </a:endParaRPr>
          </a:p>
        </p:txBody>
      </p:sp>
      <p:grpSp>
        <p:nvGrpSpPr>
          <p:cNvPr id="88" name="Gruppieren 87"/>
          <p:cNvGrpSpPr/>
          <p:nvPr userDrawn="1"/>
        </p:nvGrpSpPr>
        <p:grpSpPr>
          <a:xfrm>
            <a:off x="-722542" y="1328400"/>
            <a:ext cx="720094" cy="4536000"/>
            <a:chOff x="12193160" y="1328400"/>
            <a:chExt cx="720000" cy="4536000"/>
          </a:xfrm>
        </p:grpSpPr>
        <p:cxnSp>
          <p:nvCxnSpPr>
            <p:cNvPr id="89" name="Gerade Verbindung 88"/>
            <p:cNvCxnSpPr/>
            <p:nvPr userDrawn="1"/>
          </p:nvCxnSpPr>
          <p:spPr>
            <a:xfrm rot="5400000" flipV="1">
              <a:off x="12553160" y="9684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0" name="Gerade Verbindung 89"/>
            <p:cNvCxnSpPr/>
            <p:nvPr userDrawn="1"/>
          </p:nvCxnSpPr>
          <p:spPr>
            <a:xfrm rot="5400000" flipV="1">
              <a:off x="12553160" y="55044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1" name="Gruppieren 90"/>
          <p:cNvGrpSpPr/>
          <p:nvPr userDrawn="1"/>
        </p:nvGrpSpPr>
        <p:grpSpPr>
          <a:xfrm>
            <a:off x="-722542" y="217688"/>
            <a:ext cx="13637383" cy="6316313"/>
            <a:chOff x="-722448" y="217687"/>
            <a:chExt cx="13635608" cy="6316313"/>
          </a:xfrm>
        </p:grpSpPr>
        <p:grpSp>
          <p:nvGrpSpPr>
            <p:cNvPr id="92" name="Gruppieren 91"/>
            <p:cNvGrpSpPr/>
            <p:nvPr userDrawn="1"/>
          </p:nvGrpSpPr>
          <p:grpSpPr>
            <a:xfrm>
              <a:off x="-722448" y="217687"/>
              <a:ext cx="13635608" cy="6316313"/>
              <a:chOff x="-722448" y="217687"/>
              <a:chExt cx="13635608" cy="6316313"/>
            </a:xfrm>
          </p:grpSpPr>
          <p:grpSp>
            <p:nvGrpSpPr>
              <p:cNvPr id="96" name="Gruppieren 95"/>
              <p:cNvGrpSpPr/>
              <p:nvPr userDrawn="1"/>
            </p:nvGrpSpPr>
            <p:grpSpPr>
              <a:xfrm>
                <a:off x="-722448" y="6390000"/>
                <a:ext cx="720000" cy="144000"/>
                <a:chOff x="-722448" y="6390000"/>
                <a:chExt cx="720000" cy="144000"/>
              </a:xfrm>
            </p:grpSpPr>
            <p:cxnSp>
              <p:nvCxnSpPr>
                <p:cNvPr id="107" name="Gerade Verbindung 106"/>
                <p:cNvCxnSpPr/>
                <p:nvPr userDrawn="1"/>
              </p:nvCxnSpPr>
              <p:spPr>
                <a:xfrm rot="5400000" flipV="1">
                  <a:off x="-362448" y="603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8" name="Gerade Verbindung 107"/>
                <p:cNvCxnSpPr/>
                <p:nvPr userDrawn="1"/>
              </p:nvCxnSpPr>
              <p:spPr>
                <a:xfrm rot="5400000" flipV="1">
                  <a:off x="-362448" y="6174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7" name="Gruppieren 96"/>
              <p:cNvGrpSpPr/>
              <p:nvPr userDrawn="1"/>
            </p:nvGrpSpPr>
            <p:grpSpPr>
              <a:xfrm>
                <a:off x="12193160" y="6390000"/>
                <a:ext cx="720000" cy="144000"/>
                <a:chOff x="-722448" y="6390000"/>
                <a:chExt cx="720000" cy="144000"/>
              </a:xfrm>
            </p:grpSpPr>
            <p:cxnSp>
              <p:nvCxnSpPr>
                <p:cNvPr id="105" name="Gerade Verbindung 104"/>
                <p:cNvCxnSpPr/>
                <p:nvPr userDrawn="1"/>
              </p:nvCxnSpPr>
              <p:spPr>
                <a:xfrm rot="5400000" flipV="1">
                  <a:off x="-362448" y="603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6" name="Gerade Verbindung 105"/>
                <p:cNvCxnSpPr/>
                <p:nvPr userDrawn="1"/>
              </p:nvCxnSpPr>
              <p:spPr>
                <a:xfrm rot="5400000" flipV="1">
                  <a:off x="-362448" y="6174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8" name="Gruppieren 97"/>
              <p:cNvGrpSpPr/>
              <p:nvPr userDrawn="1"/>
            </p:nvGrpSpPr>
            <p:grpSpPr>
              <a:xfrm>
                <a:off x="-722448" y="217687"/>
                <a:ext cx="13635608" cy="536793"/>
                <a:chOff x="-722448" y="217687"/>
                <a:chExt cx="13635608" cy="536793"/>
              </a:xfrm>
            </p:grpSpPr>
            <p:grpSp>
              <p:nvGrpSpPr>
                <p:cNvPr id="99" name="Gruppieren 98"/>
                <p:cNvGrpSpPr/>
                <p:nvPr userDrawn="1"/>
              </p:nvGrpSpPr>
              <p:grpSpPr>
                <a:xfrm>
                  <a:off x="12193160" y="217687"/>
                  <a:ext cx="720000" cy="536793"/>
                  <a:chOff x="12193160" y="217687"/>
                  <a:chExt cx="720000" cy="536793"/>
                </a:xfrm>
              </p:grpSpPr>
              <p:cxnSp>
                <p:nvCxnSpPr>
                  <p:cNvPr id="103" name="Gerade Verbindung 102"/>
                  <p:cNvCxnSpPr/>
                  <p:nvPr userDrawn="1"/>
                </p:nvCxnSpPr>
                <p:spPr>
                  <a:xfrm rot="5400000" flipV="1">
                    <a:off x="12553160" y="39448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4" name="Gerade Verbindung 103"/>
                  <p:cNvCxnSpPr/>
                  <p:nvPr userDrawn="1"/>
                </p:nvCxnSpPr>
                <p:spPr>
                  <a:xfrm rot="5400000" flipV="1">
                    <a:off x="12553160" y="-142313"/>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0" name="Gruppieren 99"/>
                <p:cNvGrpSpPr/>
                <p:nvPr userDrawn="1"/>
              </p:nvGrpSpPr>
              <p:grpSpPr>
                <a:xfrm>
                  <a:off x="-722448" y="217687"/>
                  <a:ext cx="720000" cy="536793"/>
                  <a:chOff x="12193160" y="217687"/>
                  <a:chExt cx="720000" cy="536793"/>
                </a:xfrm>
              </p:grpSpPr>
              <p:cxnSp>
                <p:nvCxnSpPr>
                  <p:cNvPr id="101" name="Gerade Verbindung 100"/>
                  <p:cNvCxnSpPr/>
                  <p:nvPr userDrawn="1"/>
                </p:nvCxnSpPr>
                <p:spPr>
                  <a:xfrm rot="5400000" flipV="1">
                    <a:off x="12553160" y="39448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2" name="Gerade Verbindung 101"/>
                  <p:cNvCxnSpPr/>
                  <p:nvPr userDrawn="1"/>
                </p:nvCxnSpPr>
                <p:spPr>
                  <a:xfrm rot="5400000" flipV="1">
                    <a:off x="12553160" y="-142313"/>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grpSp>
        <p:grpSp>
          <p:nvGrpSpPr>
            <p:cNvPr id="93" name="Gruppieren 92"/>
            <p:cNvGrpSpPr/>
            <p:nvPr userDrawn="1"/>
          </p:nvGrpSpPr>
          <p:grpSpPr>
            <a:xfrm>
              <a:off x="12193160" y="1141200"/>
              <a:ext cx="720000" cy="4907862"/>
              <a:chOff x="25108768" y="1141200"/>
              <a:chExt cx="720000" cy="4907862"/>
            </a:xfrm>
          </p:grpSpPr>
          <p:cxnSp>
            <p:nvCxnSpPr>
              <p:cNvPr id="94" name="Gerade Verbindung 93"/>
              <p:cNvCxnSpPr/>
              <p:nvPr userDrawn="1"/>
            </p:nvCxnSpPr>
            <p:spPr>
              <a:xfrm rot="5400000" flipV="1">
                <a:off x="25468768" y="5689062"/>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5" name="Gerade Verbindung 94"/>
              <p:cNvCxnSpPr/>
              <p:nvPr userDrawn="1"/>
            </p:nvCxnSpPr>
            <p:spPr>
              <a:xfrm rot="5400000" flipV="1">
                <a:off x="25468768" y="7812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sp>
        <p:nvSpPr>
          <p:cNvPr id="45" name="Textfeld 44"/>
          <p:cNvSpPr txBox="1"/>
          <p:nvPr userDrawn="1"/>
        </p:nvSpPr>
        <p:spPr>
          <a:xfrm>
            <a:off x="552404" y="6879827"/>
            <a:ext cx="11111046" cy="1080000"/>
          </a:xfrm>
          <a:prstGeom prst="rect">
            <a:avLst/>
          </a:prstGeom>
          <a:noFill/>
        </p:spPr>
        <p:txBody>
          <a:bodyPr vert="horz" wrap="square" lIns="72000" tIns="72000" rIns="72000" bIns="72000" rtlCol="0">
            <a:noAutofit/>
          </a:bodyPr>
          <a:lstStyle/>
          <a:p>
            <a:pPr>
              <a:lnSpc>
                <a:spcPct val="90000"/>
              </a:lnSpc>
              <a:spcAft>
                <a:spcPts val="1000"/>
              </a:spcAft>
            </a:pPr>
            <a:r>
              <a:rPr lang="de-DE" sz="1400" b="1" dirty="0"/>
              <a:t>Fußzeile und Datum </a:t>
            </a:r>
            <a:r>
              <a:rPr lang="de-DE" sz="1400" b="1" baseline="0" dirty="0"/>
              <a:t>anpassen </a:t>
            </a:r>
            <a:r>
              <a:rPr lang="de-DE" sz="1400" b="0" baseline="0" dirty="0"/>
              <a:t>über Menü</a:t>
            </a:r>
            <a:r>
              <a:rPr lang="de-DE" sz="1400" b="1" baseline="0" dirty="0"/>
              <a:t>:</a:t>
            </a:r>
            <a:r>
              <a:rPr lang="de-DE" sz="1400" b="1" dirty="0"/>
              <a:t> </a:t>
            </a:r>
            <a:r>
              <a:rPr lang="de-DE" sz="1400" dirty="0"/>
              <a:t>Reiter Einfügen </a:t>
            </a:r>
            <a:r>
              <a:rPr lang="de-DE" sz="1400" dirty="0">
                <a:sym typeface="Wingdings" panose="05000000000000000000" pitchFamily="2" charset="2"/>
              </a:rPr>
              <a:t> Text  Kopf- und Fußzeile</a:t>
            </a:r>
            <a:br>
              <a:rPr lang="de-DE" sz="1400" dirty="0">
                <a:sym typeface="Wingdings" panose="05000000000000000000" pitchFamily="2" charset="2"/>
              </a:rPr>
            </a:br>
            <a:br>
              <a:rPr lang="de-DE" sz="1400" dirty="0">
                <a:sym typeface="Wingdings" panose="05000000000000000000" pitchFamily="2" charset="2"/>
              </a:rPr>
            </a:br>
            <a:r>
              <a:rPr lang="de-DE" sz="1400" b="1" dirty="0"/>
              <a:t>Fußzeileninformation:</a:t>
            </a:r>
            <a:br>
              <a:rPr lang="de-DE" sz="1400" b="1" dirty="0"/>
            </a:br>
            <a:r>
              <a:rPr lang="de-DE" sz="1400" kern="1200" dirty="0">
                <a:solidFill>
                  <a:schemeClr val="tx1"/>
                </a:solidFill>
                <a:latin typeface="+mn-lt"/>
                <a:ea typeface="+mn-ea"/>
                <a:cs typeface="+mn-cs"/>
              </a:rPr>
              <a:t>Hier können Sie Informationen zur Präsentation wie beispielsweise den Name der/s Referentin/en und/oder den Titel der Präsentation sowie den</a:t>
            </a:r>
            <a:r>
              <a:rPr lang="de-DE" sz="1400" kern="1200" baseline="0" dirty="0">
                <a:solidFill>
                  <a:schemeClr val="tx1"/>
                </a:solidFill>
                <a:latin typeface="+mn-lt"/>
                <a:ea typeface="+mn-ea"/>
                <a:cs typeface="+mn-cs"/>
              </a:rPr>
              <a:t> </a:t>
            </a:r>
            <a:r>
              <a:rPr lang="de-DE" sz="1400" kern="1200" dirty="0">
                <a:solidFill>
                  <a:schemeClr val="tx1"/>
                </a:solidFill>
                <a:latin typeface="+mn-lt"/>
                <a:ea typeface="+mn-ea"/>
                <a:cs typeface="+mn-cs"/>
              </a:rPr>
              <a:t>Ort eingegeben. </a:t>
            </a:r>
            <a:br>
              <a:rPr lang="de-DE" sz="1400" kern="1200" dirty="0">
                <a:solidFill>
                  <a:schemeClr val="tx1"/>
                </a:solidFill>
                <a:latin typeface="+mn-lt"/>
                <a:ea typeface="+mn-ea"/>
                <a:cs typeface="+mn-cs"/>
              </a:rPr>
            </a:br>
            <a:endParaRPr lang="de-DE" sz="1400" kern="1200" dirty="0">
              <a:solidFill>
                <a:schemeClr val="tx1"/>
              </a:solidFill>
              <a:latin typeface="+mn-lt"/>
              <a:ea typeface="+mn-ea"/>
              <a:cs typeface="+mn-cs"/>
            </a:endParaRPr>
          </a:p>
        </p:txBody>
      </p:sp>
      <p:sp>
        <p:nvSpPr>
          <p:cNvPr id="46" name="Textfeld 45"/>
          <p:cNvSpPr txBox="1"/>
          <p:nvPr userDrawn="1"/>
        </p:nvSpPr>
        <p:spPr>
          <a:xfrm>
            <a:off x="552404" y="-968991"/>
            <a:ext cx="11111046" cy="966412"/>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Folienübergang: </a:t>
            </a:r>
            <a:r>
              <a:rPr lang="de-DE" sz="1400" b="0" dirty="0"/>
              <a:t>Nur „Verblassen“ verwenden.</a:t>
            </a:r>
            <a:br>
              <a:rPr lang="de-DE" sz="1400" b="0" dirty="0"/>
            </a:br>
            <a:endParaRPr lang="de-DE" sz="1400" b="0" dirty="0"/>
          </a:p>
          <a:p>
            <a:pPr>
              <a:lnSpc>
                <a:spcPct val="90000"/>
              </a:lnSpc>
              <a:spcAft>
                <a:spcPts val="1000"/>
              </a:spcAft>
            </a:pPr>
            <a:r>
              <a:rPr lang="de-DE" sz="1400" b="1" dirty="0"/>
              <a:t>Hilfslinien anzeigen </a:t>
            </a:r>
            <a:r>
              <a:rPr lang="de-DE" sz="1400" dirty="0"/>
              <a:t>über Menü: Reiter Ansicht </a:t>
            </a:r>
            <a:r>
              <a:rPr lang="de-DE" sz="1400" dirty="0">
                <a:sym typeface="Wingdings" panose="05000000000000000000" pitchFamily="2" charset="2"/>
              </a:rPr>
              <a:t> Häkchen bei Führungslinien</a:t>
            </a:r>
            <a:r>
              <a:rPr lang="de-DE" sz="1400" baseline="0" dirty="0">
                <a:sym typeface="Wingdings" panose="05000000000000000000" pitchFamily="2" charset="2"/>
              </a:rPr>
              <a:t> setzen</a:t>
            </a:r>
            <a:r>
              <a:rPr lang="de-DE" sz="1400" dirty="0">
                <a:sym typeface="Wingdings" panose="05000000000000000000" pitchFamily="2" charset="2"/>
              </a:rPr>
              <a:t>  </a:t>
            </a:r>
            <a:endParaRPr lang="de-DE" sz="1400" dirty="0"/>
          </a:p>
        </p:txBody>
      </p:sp>
      <p:sp>
        <p:nvSpPr>
          <p:cNvPr id="47" name="Textfeld 46"/>
          <p:cNvSpPr txBox="1"/>
          <p:nvPr userDrawn="1"/>
        </p:nvSpPr>
        <p:spPr>
          <a:xfrm>
            <a:off x="-3759192" y="5884599"/>
            <a:ext cx="3744487" cy="270000"/>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Bildnachweis:</a:t>
            </a:r>
            <a:r>
              <a:rPr lang="de-DE" sz="1400" b="1" baseline="0" dirty="0"/>
              <a:t> </a:t>
            </a:r>
            <a:r>
              <a:rPr lang="de-DE" sz="1400" b="0" dirty="0"/>
              <a:t>Arial 8</a:t>
            </a:r>
            <a:r>
              <a:rPr lang="de-DE" sz="1400" b="0" baseline="0" dirty="0"/>
              <a:t> Pt.</a:t>
            </a:r>
          </a:p>
        </p:txBody>
      </p:sp>
      <p:sp>
        <p:nvSpPr>
          <p:cNvPr id="48" name="Textplatzhalter 3"/>
          <p:cNvSpPr>
            <a:spLocks noGrp="1"/>
          </p:cNvSpPr>
          <p:nvPr>
            <p:ph type="body" sz="quarter" idx="18" hasCustomPrompt="1"/>
          </p:nvPr>
        </p:nvSpPr>
        <p:spPr>
          <a:xfrm>
            <a:off x="540070" y="5904000"/>
            <a:ext cx="5346696" cy="144000"/>
          </a:xfrm>
        </p:spPr>
        <p:txBody>
          <a:bodyPr lIns="0" tIns="0" rIns="0" bIns="0"/>
          <a:lstStyle>
            <a:lvl1pPr marL="0" indent="0">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Bildnachweis hier eingeben</a:t>
            </a:r>
          </a:p>
        </p:txBody>
      </p:sp>
      <p:sp>
        <p:nvSpPr>
          <p:cNvPr id="49" name="Content 3"/>
          <p:cNvSpPr>
            <a:spLocks noGrp="1"/>
          </p:cNvSpPr>
          <p:nvPr>
            <p:ph sz="half" idx="2"/>
          </p:nvPr>
        </p:nvSpPr>
        <p:spPr>
          <a:xfrm>
            <a:off x="8230671" y="1144800"/>
            <a:ext cx="3420445" cy="49032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519367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Sand">
    <p:bg>
      <p:bgPr>
        <a:gradFill>
          <a:gsLst>
            <a:gs pos="0">
              <a:srgbClr val="BE9528"/>
            </a:gs>
            <a:gs pos="79000">
              <a:srgbClr val="DDC88E"/>
            </a:gs>
            <a:gs pos="100000">
              <a:srgbClr val="F2EAD4"/>
            </a:gs>
          </a:gsLst>
          <a:lin ang="0" scaled="0"/>
        </a:gradFill>
        <a:effectLst/>
      </p:bgPr>
    </p:bg>
    <p:spTree>
      <p:nvGrpSpPr>
        <p:cNvPr id="1" name=""/>
        <p:cNvGrpSpPr/>
        <p:nvPr/>
      </p:nvGrpSpPr>
      <p:grpSpPr>
        <a:xfrm>
          <a:off x="0" y="0"/>
          <a:ext cx="0" cy="0"/>
          <a:chOff x="0" y="0"/>
          <a:chExt cx="0" cy="0"/>
        </a:xfrm>
      </p:grpSpPr>
      <p:sp>
        <p:nvSpPr>
          <p:cNvPr id="18" name="Sechseck 3">
            <a:extLst>
              <a:ext uri="{FF2B5EF4-FFF2-40B4-BE49-F238E27FC236}">
                <a16:creationId xmlns:a16="http://schemas.microsoft.com/office/drawing/2014/main" id="{B873C2F2-39F8-DD4F-B3D7-0BD38D92F1F0}"/>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888A9397-933E-1548-9A03-26102C0482A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5" name="Grafik 14">
            <a:extLst>
              <a:ext uri="{FF2B5EF4-FFF2-40B4-BE49-F238E27FC236}">
                <a16:creationId xmlns:a16="http://schemas.microsoft.com/office/drawing/2014/main" id="{BF2E4FE2-7D61-0B4C-85B4-306A5408625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4FB35E39-BA04-476F-BFDA-E47BCF170858}"/>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233951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Petrol">
    <p:bg>
      <p:bgPr>
        <a:gradFill>
          <a:gsLst>
            <a:gs pos="0">
              <a:srgbClr val="166E79"/>
            </a:gs>
            <a:gs pos="78000">
              <a:srgbClr val="7BADB3"/>
            </a:gs>
            <a:gs pos="100000">
              <a:srgbClr val="D0E2E4"/>
            </a:gs>
          </a:gsLst>
          <a:lin ang="0" scaled="0"/>
        </a:gradFill>
        <a:effectLst/>
      </p:bgPr>
    </p:bg>
    <p:spTree>
      <p:nvGrpSpPr>
        <p:cNvPr id="1" name=""/>
        <p:cNvGrpSpPr/>
        <p:nvPr/>
      </p:nvGrpSpPr>
      <p:grpSpPr>
        <a:xfrm>
          <a:off x="0" y="0"/>
          <a:ext cx="0" cy="0"/>
          <a:chOff x="0" y="0"/>
          <a:chExt cx="0" cy="0"/>
        </a:xfrm>
      </p:grpSpPr>
      <p:sp>
        <p:nvSpPr>
          <p:cNvPr id="18" name="Sechseck 3">
            <a:extLst>
              <a:ext uri="{FF2B5EF4-FFF2-40B4-BE49-F238E27FC236}">
                <a16:creationId xmlns:a16="http://schemas.microsoft.com/office/drawing/2014/main" id="{D4C2F5FC-FB29-C34B-9A5F-9D9645D4B137}"/>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B66A189-0652-2B49-BFB2-87568B6FAF9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r>
              <a:rPr lang="de-DE"/>
              <a:t>Januar 2021</a:t>
            </a:r>
            <a:endParaRPr lang="de-DE" dirty="0"/>
          </a:p>
        </p:txBody>
      </p:sp>
      <p:pic>
        <p:nvPicPr>
          <p:cNvPr id="15" name="Grafik 14">
            <a:extLst>
              <a:ext uri="{FF2B5EF4-FFF2-40B4-BE49-F238E27FC236}">
                <a16:creationId xmlns:a16="http://schemas.microsoft.com/office/drawing/2014/main" id="{23C6F659-6788-CB4F-9A15-C08C73A8EB8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0FEF7707-BD95-418D-958D-4F3D86A67AC4}"/>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985013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image" Target="../media/image3.png"/><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tags" Target="../tags/tag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C4F5C74-8131-4E9B-BAC2-F9EFCFD58DED}"/>
              </a:ext>
            </a:extLst>
          </p:cNvPr>
          <p:cNvGraphicFramePr>
            <a:graphicFrameLocks noChangeAspect="1"/>
          </p:cNvGraphicFramePr>
          <p:nvPr userDrawn="1">
            <p:custDataLst>
              <p:tags r:id="rId80"/>
            </p:custDataLst>
            <p:extLst>
              <p:ext uri="{D42A27DB-BD31-4B8C-83A1-F6EECF244321}">
                <p14:modId xmlns:p14="http://schemas.microsoft.com/office/powerpoint/2010/main" val="38438710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81" imgW="498" imgH="499" progId="TCLayout.ActiveDocument.1">
                  <p:embed/>
                </p:oleObj>
              </mc:Choice>
              <mc:Fallback>
                <p:oleObj name="think-cell Folie" r:id="rId81" imgW="498" imgH="499" progId="TCLayout.ActiveDocument.1">
                  <p:embed/>
                  <p:pic>
                    <p:nvPicPr>
                      <p:cNvPr id="0" name=""/>
                      <p:cNvPicPr/>
                      <p:nvPr/>
                    </p:nvPicPr>
                    <p:blipFill>
                      <a:blip r:embed="rId82"/>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A7128ADE-BF12-174F-B025-889BDDDAC62D}"/>
              </a:ext>
            </a:extLst>
          </p:cNvPr>
          <p:cNvSpPr>
            <a:spLocks noGrp="1"/>
          </p:cNvSpPr>
          <p:nvPr>
            <p:ph type="title"/>
          </p:nvPr>
        </p:nvSpPr>
        <p:spPr>
          <a:xfrm>
            <a:off x="0" y="1"/>
            <a:ext cx="12192000" cy="864000"/>
          </a:xfrm>
          <a:prstGeom prst="rect">
            <a:avLst/>
          </a:prstGeom>
        </p:spPr>
        <p:txBody>
          <a:bodyPr vert="horz" lIns="504000" tIns="0" rIns="0" bIns="0" rtlCol="0" anchor="ctr" anchorCtr="0">
            <a:noAutofit/>
          </a:bodyPr>
          <a:lstStyle/>
          <a:p>
            <a:r>
              <a:rPr lang="de-DE" dirty="0"/>
              <a:t>Folien-Titel</a:t>
            </a:r>
          </a:p>
        </p:txBody>
      </p:sp>
      <p:sp>
        <p:nvSpPr>
          <p:cNvPr id="3" name="Textplatzhalter 2">
            <a:extLst>
              <a:ext uri="{FF2B5EF4-FFF2-40B4-BE49-F238E27FC236}">
                <a16:creationId xmlns:a16="http://schemas.microsoft.com/office/drawing/2014/main" id="{416732AB-C5D3-4042-AD67-20FA21BBD4C7}"/>
              </a:ext>
            </a:extLst>
          </p:cNvPr>
          <p:cNvSpPr>
            <a:spLocks noGrp="1"/>
          </p:cNvSpPr>
          <p:nvPr>
            <p:ph type="body" idx="1"/>
          </p:nvPr>
        </p:nvSpPr>
        <p:spPr>
          <a:xfrm>
            <a:off x="525957" y="1052512"/>
            <a:ext cx="11150106" cy="4860925"/>
          </a:xfrm>
          <a:prstGeom prst="rect">
            <a:avLst/>
          </a:prstGeom>
        </p:spPr>
        <p:txBody>
          <a:bodyPr vert="horz" lIns="0" tIns="0" rIns="0" bIns="0" rtlCol="0">
            <a:noAutofit/>
          </a:bodyPr>
          <a:lstStyle/>
          <a:p>
            <a:pPr lvl="0"/>
            <a:r>
              <a:rPr lang="de-DE" dirty="0"/>
              <a:t>Text – erste Ebene</a:t>
            </a:r>
          </a:p>
          <a:p>
            <a:pPr lvl="1"/>
            <a:r>
              <a:rPr lang="de-DE" dirty="0"/>
              <a:t>Text – zweite Ebene</a:t>
            </a:r>
          </a:p>
          <a:p>
            <a:pPr lvl="2"/>
            <a:r>
              <a:rPr lang="de-DE" dirty="0"/>
              <a:t>Text – dritte Ebene</a:t>
            </a:r>
          </a:p>
          <a:p>
            <a:pPr lvl="3"/>
            <a:r>
              <a:rPr lang="de-DE" dirty="0"/>
              <a:t>Text – vierte Ebene</a:t>
            </a:r>
          </a:p>
        </p:txBody>
      </p:sp>
      <p:pic>
        <p:nvPicPr>
          <p:cNvPr id="7" name="Grafik 6">
            <a:extLst>
              <a:ext uri="{FF2B5EF4-FFF2-40B4-BE49-F238E27FC236}">
                <a16:creationId xmlns:a16="http://schemas.microsoft.com/office/drawing/2014/main" id="{A3A6EA46-FD9D-4AEE-82F6-57EBEACC23E2}"/>
              </a:ext>
            </a:extLst>
          </p:cNvPr>
          <p:cNvPicPr>
            <a:picLocks noChangeAspect="1"/>
          </p:cNvPicPr>
          <p:nvPr userDrawn="1"/>
        </p:nvPicPr>
        <p:blipFill>
          <a:blip r:embed="rId83"/>
          <a:srcRect/>
          <a:stretch/>
        </p:blipFill>
        <p:spPr>
          <a:xfrm>
            <a:off x="364759" y="6245493"/>
            <a:ext cx="308706" cy="349866"/>
          </a:xfrm>
          <a:prstGeom prst="rect">
            <a:avLst/>
          </a:prstGeom>
        </p:spPr>
      </p:pic>
      <p:sp>
        <p:nvSpPr>
          <p:cNvPr id="10" name="Datumsplatzhalter 3">
            <a:extLst>
              <a:ext uri="{FF2B5EF4-FFF2-40B4-BE49-F238E27FC236}">
                <a16:creationId xmlns:a16="http://schemas.microsoft.com/office/drawing/2014/main" id="{EE725F90-2307-4FFA-B6C1-76B52E3EC147}"/>
              </a:ext>
            </a:extLst>
          </p:cNvPr>
          <p:cNvSpPr>
            <a:spLocks noGrp="1"/>
          </p:cNvSpPr>
          <p:nvPr>
            <p:ph type="dt" sz="half" idx="2"/>
          </p:nvPr>
        </p:nvSpPr>
        <p:spPr>
          <a:xfrm>
            <a:off x="4718306" y="6294426"/>
            <a:ext cx="2743200" cy="252000"/>
          </a:xfrm>
          <a:prstGeom prst="rect">
            <a:avLst/>
          </a:prstGeom>
        </p:spPr>
        <p:txBody>
          <a:bodyPr anchor="ctr" anchorCtr="0"/>
          <a:lstStyle>
            <a:lvl1pPr algn="ctr">
              <a:defRPr sz="1100">
                <a:solidFill>
                  <a:schemeClr val="tx1"/>
                </a:solidFill>
              </a:defRPr>
            </a:lvl1pPr>
          </a:lstStyle>
          <a:p>
            <a:r>
              <a:rPr lang="de-DE"/>
              <a:t>Januar 2021</a:t>
            </a:r>
            <a:endParaRPr lang="de-DE" dirty="0"/>
          </a:p>
        </p:txBody>
      </p:sp>
      <p:sp>
        <p:nvSpPr>
          <p:cNvPr id="6" name="Foliennummernplatzhalter 5">
            <a:extLst>
              <a:ext uri="{FF2B5EF4-FFF2-40B4-BE49-F238E27FC236}">
                <a16:creationId xmlns:a16="http://schemas.microsoft.com/office/drawing/2014/main" id="{72C8971C-74D2-7C44-B556-0C2AC075E2D8}"/>
              </a:ext>
            </a:extLst>
          </p:cNvPr>
          <p:cNvSpPr>
            <a:spLocks noGrp="1"/>
          </p:cNvSpPr>
          <p:nvPr>
            <p:ph type="sldNum" sz="quarter" idx="4"/>
          </p:nvPr>
        </p:nvSpPr>
        <p:spPr>
          <a:xfrm>
            <a:off x="238125" y="6294426"/>
            <a:ext cx="561975" cy="252000"/>
          </a:xfrm>
          <a:prstGeom prst="rect">
            <a:avLst/>
          </a:prstGeom>
        </p:spPr>
        <p:txBody>
          <a:bodyPr vert="horz" lIns="91440" tIns="45720" rIns="91440" bIns="45720" rtlCol="0" anchor="ctr"/>
          <a:lstStyle>
            <a:lvl1pPr algn="ctr">
              <a:defRPr sz="1100" b="0" i="0">
                <a:solidFill>
                  <a:schemeClr val="bg1"/>
                </a:solidFill>
                <a:latin typeface="Source Sans Pro" panose="020B0503030403020204" pitchFamily="34" charset="0"/>
              </a:defRPr>
            </a:lvl1pPr>
          </a:lstStyle>
          <a:p>
            <a:fld id="{B42D4303-B7FF-7540-9F33-74BBD7018147}" type="slidenum">
              <a:rPr lang="de-DE" smtClean="0"/>
              <a:pPr/>
              <a:t>‹Nr.›</a:t>
            </a:fld>
            <a:endParaRPr lang="de-DE" dirty="0"/>
          </a:p>
        </p:txBody>
      </p:sp>
      <p:pic>
        <p:nvPicPr>
          <p:cNvPr id="8" name="Grafik 7">
            <a:extLst>
              <a:ext uri="{FF2B5EF4-FFF2-40B4-BE49-F238E27FC236}">
                <a16:creationId xmlns:a16="http://schemas.microsoft.com/office/drawing/2014/main" id="{17E5B70E-7FF8-4458-A16F-BFC18CF8766C}"/>
              </a:ext>
            </a:extLst>
          </p:cNvPr>
          <p:cNvPicPr>
            <a:picLocks noChangeAspect="1"/>
          </p:cNvPicPr>
          <p:nvPr userDrawn="1"/>
        </p:nvPicPr>
        <p:blipFill rotWithShape="1">
          <a:blip r:embed="rId84" cstate="hqprint">
            <a:extLst>
              <a:ext uri="{28A0092B-C50C-407E-A947-70E740481C1C}">
                <a14:useLocalDpi xmlns:a14="http://schemas.microsoft.com/office/drawing/2010/main"/>
              </a:ext>
            </a:extLst>
          </a:blip>
          <a:srcRect/>
          <a:stretch/>
        </p:blipFill>
        <p:spPr>
          <a:xfrm>
            <a:off x="10871881" y="5913437"/>
            <a:ext cx="1279356" cy="944561"/>
          </a:xfrm>
          <a:prstGeom prst="rect">
            <a:avLst/>
          </a:prstGeom>
        </p:spPr>
      </p:pic>
    </p:spTree>
    <p:extLst>
      <p:ext uri="{BB962C8B-B14F-4D97-AF65-F5344CB8AC3E}">
        <p14:creationId xmlns:p14="http://schemas.microsoft.com/office/powerpoint/2010/main" val="228119283"/>
      </p:ext>
    </p:extLst>
  </p:cSld>
  <p:clrMap bg1="lt1" tx1="dk1" bg2="lt2" tx2="dk2" accent1="accent1" accent2="accent2" accent3="accent3" accent4="accent4" accent5="accent5" accent6="accent6" hlink="hlink" folHlink="folHlink"/>
  <p:sldLayoutIdLst>
    <p:sldLayoutId id="2147483754" r:id="rId1"/>
    <p:sldLayoutId id="2147483766" r:id="rId2"/>
    <p:sldLayoutId id="2147483774" r:id="rId3"/>
    <p:sldLayoutId id="2147483753" r:id="rId4"/>
    <p:sldLayoutId id="2147483765" r:id="rId5"/>
    <p:sldLayoutId id="2147483773" r:id="rId6"/>
    <p:sldLayoutId id="2147483755" r:id="rId7"/>
    <p:sldLayoutId id="2147483767" r:id="rId8"/>
    <p:sldLayoutId id="2147483775" r:id="rId9"/>
    <p:sldLayoutId id="2147483758" r:id="rId10"/>
    <p:sldLayoutId id="2147483770" r:id="rId11"/>
    <p:sldLayoutId id="2147483854" r:id="rId12"/>
    <p:sldLayoutId id="2147483759" r:id="rId13"/>
    <p:sldLayoutId id="2147483771" r:id="rId14"/>
    <p:sldLayoutId id="2147483855" r:id="rId15"/>
    <p:sldLayoutId id="2147483760" r:id="rId16"/>
    <p:sldLayoutId id="2147483772" r:id="rId17"/>
    <p:sldLayoutId id="2147483780" r:id="rId18"/>
    <p:sldLayoutId id="2147483858" r:id="rId19"/>
    <p:sldLayoutId id="2147483859" r:id="rId20"/>
    <p:sldLayoutId id="2147483860" r:id="rId21"/>
    <p:sldLayoutId id="2147483861" r:id="rId22"/>
    <p:sldLayoutId id="2147483781" r:id="rId23"/>
    <p:sldLayoutId id="2147483782" r:id="rId24"/>
    <p:sldLayoutId id="2147483784" r:id="rId25"/>
    <p:sldLayoutId id="2147483783" r:id="rId26"/>
    <p:sldLayoutId id="2147483785" r:id="rId27"/>
    <p:sldLayoutId id="2147483786" r:id="rId28"/>
    <p:sldLayoutId id="2147483788" r:id="rId29"/>
    <p:sldLayoutId id="2147483787" r:id="rId30"/>
    <p:sldLayoutId id="2147483867" r:id="rId31"/>
    <p:sldLayoutId id="2147483868" r:id="rId32"/>
    <p:sldLayoutId id="2147483869" r:id="rId33"/>
    <p:sldLayoutId id="2147483870" r:id="rId34"/>
    <p:sldLayoutId id="2147483871" r:id="rId35"/>
    <p:sldLayoutId id="2147483872" r:id="rId36"/>
    <p:sldLayoutId id="2147483873" r:id="rId37"/>
    <p:sldLayoutId id="2147483874" r:id="rId38"/>
    <p:sldLayoutId id="2147483881" r:id="rId39"/>
    <p:sldLayoutId id="2147483876" r:id="rId40"/>
    <p:sldLayoutId id="2147483857" r:id="rId41"/>
    <p:sldLayoutId id="2147483877" r:id="rId42"/>
    <p:sldLayoutId id="2147483878" r:id="rId43"/>
    <p:sldLayoutId id="2147483798" r:id="rId44"/>
    <p:sldLayoutId id="2147483839" r:id="rId45"/>
    <p:sldLayoutId id="2147483840" r:id="rId46"/>
    <p:sldLayoutId id="2147483836" r:id="rId47"/>
    <p:sldLayoutId id="2147483846" r:id="rId48"/>
    <p:sldLayoutId id="2147483875" r:id="rId49"/>
    <p:sldLayoutId id="2147483838" r:id="rId50"/>
    <p:sldLayoutId id="2147483841" r:id="rId51"/>
    <p:sldLayoutId id="2147483811" r:id="rId52"/>
    <p:sldLayoutId id="2147483812" r:id="rId53"/>
    <p:sldLayoutId id="2147483842" r:id="rId54"/>
    <p:sldLayoutId id="2147483799" r:id="rId55"/>
    <p:sldLayoutId id="2147483810" r:id="rId56"/>
    <p:sldLayoutId id="2147483845" r:id="rId57"/>
    <p:sldLayoutId id="2147483823" r:id="rId58"/>
    <p:sldLayoutId id="2147483848" r:id="rId59"/>
    <p:sldLayoutId id="2147483824" r:id="rId60"/>
    <p:sldLayoutId id="2147483849" r:id="rId61"/>
    <p:sldLayoutId id="2147483826" r:id="rId62"/>
    <p:sldLayoutId id="2147483862" r:id="rId63"/>
    <p:sldLayoutId id="2147483825" r:id="rId64"/>
    <p:sldLayoutId id="2147483863" r:id="rId65"/>
    <p:sldLayoutId id="2147483827" r:id="rId66"/>
    <p:sldLayoutId id="2147483880" r:id="rId67"/>
    <p:sldLayoutId id="2147483828" r:id="rId68"/>
    <p:sldLayoutId id="2147483865" r:id="rId69"/>
    <p:sldLayoutId id="2147483830" r:id="rId70"/>
    <p:sldLayoutId id="2147483831" r:id="rId71"/>
    <p:sldLayoutId id="2147483879" r:id="rId72"/>
    <p:sldLayoutId id="2147483832" r:id="rId73"/>
    <p:sldLayoutId id="2147483833" r:id="rId74"/>
    <p:sldLayoutId id="2147483834" r:id="rId75"/>
    <p:sldLayoutId id="2147483835" r:id="rId76"/>
    <p:sldLayoutId id="2147483882" r:id="rId77"/>
    <p:sldLayoutId id="2147483883" r:id="rId7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2400" b="1" i="0" kern="1200">
          <a:solidFill>
            <a:schemeClr val="tx1"/>
          </a:solidFill>
          <a:latin typeface="Source Sans Pro" panose="020B0503030403020204" pitchFamily="34" charset="0"/>
          <a:ea typeface="Source Sans Pro" panose="020B0503030403020204" pitchFamily="34" charset="0"/>
          <a:cs typeface="+mj-cs"/>
        </a:defRPr>
      </a:lvl1pPr>
    </p:titleStyle>
    <p:body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userDrawn="1">
          <p15:clr>
            <a:srgbClr val="F26B43"/>
          </p15:clr>
        </p15:guide>
        <p15:guide id="2" pos="325" userDrawn="1">
          <p15:clr>
            <a:srgbClr val="F26B43"/>
          </p15:clr>
        </p15:guide>
        <p15:guide id="7" orient="horz" pos="3725" userDrawn="1">
          <p15:clr>
            <a:srgbClr val="F26B43"/>
          </p15:clr>
        </p15:guide>
        <p15:guide id="10" pos="735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9.xml"/><Relationship Id="rId1" Type="http://schemas.openxmlformats.org/officeDocument/2006/relationships/tags" Target="../tags/tag3.xml"/><Relationship Id="rId6" Type="http://schemas.openxmlformats.org/officeDocument/2006/relationships/image" Target="../media/image10.jpg"/><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5.xml"/><Relationship Id="rId1" Type="http://schemas.openxmlformats.org/officeDocument/2006/relationships/tags" Target="../tags/tag12.xml"/><Relationship Id="rId5" Type="http://schemas.openxmlformats.org/officeDocument/2006/relationships/chart" Target="../charts/chart11.xml"/><Relationship Id="rId4" Type="http://schemas.openxmlformats.org/officeDocument/2006/relationships/image" Target="../media/image1.em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5.xml"/><Relationship Id="rId1" Type="http://schemas.openxmlformats.org/officeDocument/2006/relationships/tags" Target="../tags/tag13.xml"/><Relationship Id="rId6" Type="http://schemas.openxmlformats.org/officeDocument/2006/relationships/chart" Target="../charts/chart12.xml"/><Relationship Id="rId5" Type="http://schemas.openxmlformats.org/officeDocument/2006/relationships/image" Target="../media/image1.emf"/><Relationship Id="rId4" Type="http://schemas.openxmlformats.org/officeDocument/2006/relationships/oleObject" Target="../embeddings/oleObject12.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5.xml"/><Relationship Id="rId1" Type="http://schemas.openxmlformats.org/officeDocument/2006/relationships/tags" Target="../tags/tag14.xml"/><Relationship Id="rId6" Type="http://schemas.openxmlformats.org/officeDocument/2006/relationships/chart" Target="../charts/chart13.xml"/><Relationship Id="rId5" Type="http://schemas.openxmlformats.org/officeDocument/2006/relationships/image" Target="../media/image1.emf"/><Relationship Id="rId4" Type="http://schemas.openxmlformats.org/officeDocument/2006/relationships/oleObject" Target="../embeddings/oleObject13.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5.xml"/><Relationship Id="rId1" Type="http://schemas.openxmlformats.org/officeDocument/2006/relationships/tags" Target="../tags/tag15.xml"/><Relationship Id="rId6" Type="http://schemas.openxmlformats.org/officeDocument/2006/relationships/chart" Target="../charts/chart14.xml"/><Relationship Id="rId5" Type="http://schemas.openxmlformats.org/officeDocument/2006/relationships/image" Target="../media/image1.emf"/><Relationship Id="rId4" Type="http://schemas.openxmlformats.org/officeDocument/2006/relationships/oleObject" Target="../embeddings/oleObject14.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77.xml"/><Relationship Id="rId1" Type="http://schemas.openxmlformats.org/officeDocument/2006/relationships/tags" Target="../tags/tag16.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notesSlide" Target="../notesSlides/notesSlide2.xml"/><Relationship Id="rId7" Type="http://schemas.openxmlformats.org/officeDocument/2006/relationships/chart" Target="../charts/chart2.xml"/><Relationship Id="rId2" Type="http://schemas.openxmlformats.org/officeDocument/2006/relationships/slideLayout" Target="../slideLayouts/slideLayout63.xml"/><Relationship Id="rId1" Type="http://schemas.openxmlformats.org/officeDocument/2006/relationships/tags" Target="../tags/tag4.xml"/><Relationship Id="rId6" Type="http://schemas.openxmlformats.org/officeDocument/2006/relationships/chart" Target="../charts/chart1.xml"/><Relationship Id="rId5" Type="http://schemas.openxmlformats.org/officeDocument/2006/relationships/image" Target="../media/image1.emf"/><Relationship Id="rId4" Type="http://schemas.openxmlformats.org/officeDocument/2006/relationships/oleObject" Target="../embeddings/oleObject3.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5.xml"/><Relationship Id="rId1" Type="http://schemas.openxmlformats.org/officeDocument/2006/relationships/tags" Target="../tags/tag5.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5.xml"/><Relationship Id="rId1" Type="http://schemas.openxmlformats.org/officeDocument/2006/relationships/tags" Target="../tags/tag6.xml"/><Relationship Id="rId6" Type="http://schemas.openxmlformats.org/officeDocument/2006/relationships/chart" Target="../charts/chart5.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5.xml"/><Relationship Id="rId1" Type="http://schemas.openxmlformats.org/officeDocument/2006/relationships/tags" Target="../tags/tag7.xml"/><Relationship Id="rId6" Type="http://schemas.openxmlformats.org/officeDocument/2006/relationships/chart" Target="../charts/chart6.xml"/><Relationship Id="rId5" Type="http://schemas.openxmlformats.org/officeDocument/2006/relationships/image" Target="../media/image1.emf"/><Relationship Id="rId4" Type="http://schemas.openxmlformats.org/officeDocument/2006/relationships/oleObject" Target="../embeddings/oleObject6.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3.xml"/><Relationship Id="rId1" Type="http://schemas.openxmlformats.org/officeDocument/2006/relationships/tags" Target="../tags/tag8.xml"/><Relationship Id="rId6" Type="http://schemas.openxmlformats.org/officeDocument/2006/relationships/chart" Target="../charts/chart7.xml"/><Relationship Id="rId5" Type="http://schemas.openxmlformats.org/officeDocument/2006/relationships/image" Target="../media/image1.emf"/><Relationship Id="rId4" Type="http://schemas.openxmlformats.org/officeDocument/2006/relationships/oleObject" Target="../embeddings/oleObject7.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5.xml"/><Relationship Id="rId1" Type="http://schemas.openxmlformats.org/officeDocument/2006/relationships/tags" Target="../tags/tag9.xml"/><Relationship Id="rId6" Type="http://schemas.openxmlformats.org/officeDocument/2006/relationships/chart" Target="../charts/chart8.xml"/><Relationship Id="rId5" Type="http://schemas.openxmlformats.org/officeDocument/2006/relationships/image" Target="../media/image1.emf"/><Relationship Id="rId4" Type="http://schemas.openxmlformats.org/officeDocument/2006/relationships/oleObject" Target="../embeddings/oleObject8.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5.xml"/><Relationship Id="rId1" Type="http://schemas.openxmlformats.org/officeDocument/2006/relationships/tags" Target="../tags/tag10.xml"/><Relationship Id="rId6" Type="http://schemas.openxmlformats.org/officeDocument/2006/relationships/chart" Target="../charts/chart9.xml"/><Relationship Id="rId5" Type="http://schemas.openxmlformats.org/officeDocument/2006/relationships/image" Target="../media/image1.emf"/><Relationship Id="rId4" Type="http://schemas.openxmlformats.org/officeDocument/2006/relationships/oleObject" Target="../embeddings/oleObject9.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5.xml"/><Relationship Id="rId1" Type="http://schemas.openxmlformats.org/officeDocument/2006/relationships/tags" Target="../tags/tag11.xml"/><Relationship Id="rId6" Type="http://schemas.openxmlformats.org/officeDocument/2006/relationships/chart" Target="../charts/chart10.xml"/><Relationship Id="rId5" Type="http://schemas.openxmlformats.org/officeDocument/2006/relationships/image" Target="../media/image1.emf"/><Relationship Id="rId4" Type="http://schemas.openxmlformats.org/officeDocument/2006/relationships/oleObject" Target="../embeddings/oleObject10.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kt 16" hidden="1">
            <a:extLst>
              <a:ext uri="{FF2B5EF4-FFF2-40B4-BE49-F238E27FC236}">
                <a16:creationId xmlns:a16="http://schemas.microsoft.com/office/drawing/2014/main" id="{F25CC38A-ADD2-46F3-8B9D-DEE4C62BDF9B}"/>
              </a:ext>
            </a:extLst>
          </p:cNvPr>
          <p:cNvGraphicFramePr>
            <a:graphicFrameLocks noChangeAspect="1"/>
          </p:cNvGraphicFramePr>
          <p:nvPr>
            <p:custDataLst>
              <p:tags r:id="rId1"/>
            </p:custDataLst>
            <p:extLst>
              <p:ext uri="{D42A27DB-BD31-4B8C-83A1-F6EECF244321}">
                <p14:modId xmlns:p14="http://schemas.microsoft.com/office/powerpoint/2010/main" val="22939738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6" name="Bildplatzhalter 5" descr="Ein Bild, das Himmel, Wasser, draußen, Boot enthält.&#10;&#10;Automatisch generierte Beschreibung">
            <a:extLst>
              <a:ext uri="{FF2B5EF4-FFF2-40B4-BE49-F238E27FC236}">
                <a16:creationId xmlns:a16="http://schemas.microsoft.com/office/drawing/2014/main" id="{B1E0D0CA-CA88-4759-8DCC-40AD87DCC354}"/>
              </a:ext>
            </a:extLst>
          </p:cNvPr>
          <p:cNvPicPr>
            <a:picLocks noGrp="1" noChangeAspect="1"/>
          </p:cNvPicPr>
          <p:nvPr>
            <p:ph type="pic" sz="quarter" idx="16"/>
          </p:nvPr>
        </p:nvPicPr>
        <p:blipFill>
          <a:blip r:embed="rId6"/>
          <a:srcRect t="16256" b="16256"/>
          <a:stretch>
            <a:fillRect/>
          </a:stretch>
        </p:blipFill>
        <p:spPr/>
      </p:pic>
      <p:sp>
        <p:nvSpPr>
          <p:cNvPr id="12" name="Textplatzhalter 11">
            <a:extLst>
              <a:ext uri="{FF2B5EF4-FFF2-40B4-BE49-F238E27FC236}">
                <a16:creationId xmlns:a16="http://schemas.microsoft.com/office/drawing/2014/main" id="{A073E6A4-ED11-49AA-A77A-FCFD900BD1E3}"/>
              </a:ext>
            </a:extLst>
          </p:cNvPr>
          <p:cNvSpPr>
            <a:spLocks noGrp="1"/>
          </p:cNvSpPr>
          <p:nvPr>
            <p:ph type="body" sz="quarter" idx="19"/>
          </p:nvPr>
        </p:nvSpPr>
        <p:spPr/>
        <p:txBody>
          <a:bodyPr/>
          <a:lstStyle/>
          <a:p>
            <a:endParaRPr lang="de-DE"/>
          </a:p>
        </p:txBody>
      </p:sp>
      <p:sp>
        <p:nvSpPr>
          <p:cNvPr id="11" name="Textplatzhalter 10">
            <a:extLst>
              <a:ext uri="{FF2B5EF4-FFF2-40B4-BE49-F238E27FC236}">
                <a16:creationId xmlns:a16="http://schemas.microsoft.com/office/drawing/2014/main" id="{2AB4CCED-F8BC-44AB-8411-DF5D1C06FEBB}"/>
              </a:ext>
            </a:extLst>
          </p:cNvPr>
          <p:cNvSpPr>
            <a:spLocks noGrp="1"/>
          </p:cNvSpPr>
          <p:nvPr>
            <p:ph type="body" sz="quarter" idx="18"/>
          </p:nvPr>
        </p:nvSpPr>
        <p:spPr/>
        <p:txBody>
          <a:bodyPr/>
          <a:lstStyle/>
          <a:p>
            <a:endParaRPr lang="de-DE" dirty="0"/>
          </a:p>
        </p:txBody>
      </p:sp>
      <p:sp>
        <p:nvSpPr>
          <p:cNvPr id="5" name="Titel 4">
            <a:extLst>
              <a:ext uri="{FF2B5EF4-FFF2-40B4-BE49-F238E27FC236}">
                <a16:creationId xmlns:a16="http://schemas.microsoft.com/office/drawing/2014/main" id="{0C3A826D-B8CB-4F18-91EB-E77FB19C4319}"/>
              </a:ext>
            </a:extLst>
          </p:cNvPr>
          <p:cNvSpPr>
            <a:spLocks noGrp="1"/>
          </p:cNvSpPr>
          <p:nvPr>
            <p:ph type="ctrTitle"/>
          </p:nvPr>
        </p:nvSpPr>
        <p:spPr>
          <a:xfrm>
            <a:off x="1356021" y="2060848"/>
            <a:ext cx="4159687" cy="739085"/>
          </a:xfrm>
        </p:spPr>
        <p:txBody>
          <a:bodyPr vert="horz"/>
          <a:lstStyle/>
          <a:p>
            <a:r>
              <a:rPr lang="de-DE" dirty="0"/>
              <a:t>Industrieland Deutschland</a:t>
            </a:r>
          </a:p>
        </p:txBody>
      </p:sp>
      <p:sp>
        <p:nvSpPr>
          <p:cNvPr id="13" name="Textplatzhalter 12">
            <a:extLst>
              <a:ext uri="{FF2B5EF4-FFF2-40B4-BE49-F238E27FC236}">
                <a16:creationId xmlns:a16="http://schemas.microsoft.com/office/drawing/2014/main" id="{F7D2CC83-1B03-47DF-AF23-868ECF90D306}"/>
              </a:ext>
            </a:extLst>
          </p:cNvPr>
          <p:cNvSpPr>
            <a:spLocks noGrp="1"/>
          </p:cNvSpPr>
          <p:nvPr>
            <p:ph type="body" sz="quarter" idx="21"/>
          </p:nvPr>
        </p:nvSpPr>
        <p:spPr/>
        <p:txBody>
          <a:bodyPr/>
          <a:lstStyle/>
          <a:p>
            <a:endParaRPr lang="de-DE"/>
          </a:p>
        </p:txBody>
      </p:sp>
      <p:sp>
        <p:nvSpPr>
          <p:cNvPr id="14" name="Textplatzhalter 13">
            <a:extLst>
              <a:ext uri="{FF2B5EF4-FFF2-40B4-BE49-F238E27FC236}">
                <a16:creationId xmlns:a16="http://schemas.microsoft.com/office/drawing/2014/main" id="{8668757D-0848-4E72-AFE9-BEA10F00566D}"/>
              </a:ext>
            </a:extLst>
          </p:cNvPr>
          <p:cNvSpPr>
            <a:spLocks noGrp="1"/>
          </p:cNvSpPr>
          <p:nvPr>
            <p:ph type="body" sz="quarter" idx="24"/>
          </p:nvPr>
        </p:nvSpPr>
        <p:spPr/>
        <p:txBody>
          <a:bodyPr/>
          <a:lstStyle/>
          <a:p>
            <a:r>
              <a:rPr lang="de-DE" dirty="0"/>
              <a:t>Stand: August 2024</a:t>
            </a:r>
          </a:p>
        </p:txBody>
      </p:sp>
      <p:sp>
        <p:nvSpPr>
          <p:cNvPr id="15" name="Textplatzhalter 14">
            <a:extLst>
              <a:ext uri="{FF2B5EF4-FFF2-40B4-BE49-F238E27FC236}">
                <a16:creationId xmlns:a16="http://schemas.microsoft.com/office/drawing/2014/main" id="{B6C625DC-AA4F-4A01-B529-A852E7A93845}"/>
              </a:ext>
            </a:extLst>
          </p:cNvPr>
          <p:cNvSpPr>
            <a:spLocks noGrp="1"/>
          </p:cNvSpPr>
          <p:nvPr>
            <p:ph type="body" sz="quarter" idx="27"/>
          </p:nvPr>
        </p:nvSpPr>
        <p:spPr/>
        <p:txBody>
          <a:bodyPr/>
          <a:lstStyle/>
          <a:p>
            <a:r>
              <a:rPr lang="de-DE" dirty="0"/>
              <a:t>nMann77/fotolia.com</a:t>
            </a:r>
          </a:p>
        </p:txBody>
      </p:sp>
    </p:spTree>
    <p:extLst>
      <p:ext uri="{BB962C8B-B14F-4D97-AF65-F5344CB8AC3E}">
        <p14:creationId xmlns:p14="http://schemas.microsoft.com/office/powerpoint/2010/main" val="2894441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7B2633DC-3BD3-4481-92C2-9DFE5A02EA01}"/>
              </a:ext>
            </a:extLst>
          </p:cNvPr>
          <p:cNvGraphicFramePr>
            <a:graphicFrameLocks noChangeAspect="1"/>
          </p:cNvGraphicFramePr>
          <p:nvPr>
            <p:custDataLst>
              <p:tags r:id="rId1"/>
            </p:custDataLst>
            <p:extLst>
              <p:ext uri="{D42A27DB-BD31-4B8C-83A1-F6EECF244321}">
                <p14:modId xmlns:p14="http://schemas.microsoft.com/office/powerpoint/2010/main" val="18669114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35392A6F-3D21-4111-8446-4CA2818AB039}"/>
              </a:ext>
            </a:extLst>
          </p:cNvPr>
          <p:cNvSpPr>
            <a:spLocks noGrp="1"/>
          </p:cNvSpPr>
          <p:nvPr>
            <p:ph type="title"/>
          </p:nvPr>
        </p:nvSpPr>
        <p:spPr>
          <a:solidFill>
            <a:srgbClr val="CCDBEA"/>
          </a:solidFill>
        </p:spPr>
        <p:txBody>
          <a:bodyPr vert="horz"/>
          <a:lstStyle/>
          <a:p>
            <a:r>
              <a:rPr lang="de-DE" dirty="0"/>
              <a:t>Industriewaren aus der EU sind weltweit gefragt – insbesondere Chemie/</a:t>
            </a:r>
            <a:r>
              <a:rPr lang="de-DE" dirty="0" err="1"/>
              <a:t>Pharma</a:t>
            </a:r>
            <a:endParaRPr lang="de-DE" dirty="0"/>
          </a:p>
        </p:txBody>
      </p:sp>
      <p:sp>
        <p:nvSpPr>
          <p:cNvPr id="3" name="Inhaltsplatzhalter 2">
            <a:extLst>
              <a:ext uri="{FF2B5EF4-FFF2-40B4-BE49-F238E27FC236}">
                <a16:creationId xmlns:a16="http://schemas.microsoft.com/office/drawing/2014/main" id="{A8358A63-0999-45AC-8D5F-AE2B7AE8D277}"/>
              </a:ext>
            </a:extLst>
          </p:cNvPr>
          <p:cNvSpPr>
            <a:spLocks noGrp="1"/>
          </p:cNvSpPr>
          <p:nvPr>
            <p:ph idx="18"/>
          </p:nvPr>
        </p:nvSpPr>
        <p:spPr/>
        <p:txBody>
          <a:bodyPr/>
          <a:lstStyle/>
          <a:p>
            <a:r>
              <a:rPr lang="de-DE" dirty="0"/>
              <a:t>2023 exportierte die EU vor allem chemische und pharmazeutische Erzeugnisse – 21 Prozent aller Industriewarenexporte entfielen auf diese Erzeugnisse.</a:t>
            </a:r>
          </a:p>
          <a:p>
            <a:pPr marL="0" indent="0">
              <a:buNone/>
            </a:pPr>
            <a:endParaRPr lang="de-DE" dirty="0"/>
          </a:p>
        </p:txBody>
      </p:sp>
      <p:sp>
        <p:nvSpPr>
          <p:cNvPr id="5" name="Textplatzhalter 4">
            <a:extLst>
              <a:ext uri="{FF2B5EF4-FFF2-40B4-BE49-F238E27FC236}">
                <a16:creationId xmlns:a16="http://schemas.microsoft.com/office/drawing/2014/main" id="{A8C9F070-DA24-40B7-90AD-2C78972B63A6}"/>
              </a:ext>
            </a:extLst>
          </p:cNvPr>
          <p:cNvSpPr>
            <a:spLocks noGrp="1"/>
          </p:cNvSpPr>
          <p:nvPr>
            <p:ph type="body" sz="quarter" idx="13"/>
          </p:nvPr>
        </p:nvSpPr>
        <p:spPr/>
        <p:txBody>
          <a:bodyPr/>
          <a:lstStyle/>
          <a:p>
            <a:r>
              <a:rPr lang="de-DE" dirty="0"/>
              <a:t>Exporte von Industriewaren der EU</a:t>
            </a:r>
          </a:p>
        </p:txBody>
      </p:sp>
      <p:sp>
        <p:nvSpPr>
          <p:cNvPr id="6" name="Textplatzhalter 5">
            <a:extLst>
              <a:ext uri="{FF2B5EF4-FFF2-40B4-BE49-F238E27FC236}">
                <a16:creationId xmlns:a16="http://schemas.microsoft.com/office/drawing/2014/main" id="{BFA00918-7C7B-414A-BC62-65DCAFA0DBCD}"/>
              </a:ext>
            </a:extLst>
          </p:cNvPr>
          <p:cNvSpPr>
            <a:spLocks noGrp="1"/>
          </p:cNvSpPr>
          <p:nvPr>
            <p:ph type="body" sz="quarter" idx="20"/>
          </p:nvPr>
        </p:nvSpPr>
        <p:spPr/>
        <p:txBody>
          <a:bodyPr/>
          <a:lstStyle/>
          <a:p>
            <a:r>
              <a:rPr lang="de-DE" dirty="0"/>
              <a:t>In Mrd. Euro und in Prozent, 2023</a:t>
            </a:r>
          </a:p>
        </p:txBody>
      </p:sp>
      <p:sp>
        <p:nvSpPr>
          <p:cNvPr id="7" name="Foliennummernplatzhalter 6">
            <a:extLst>
              <a:ext uri="{FF2B5EF4-FFF2-40B4-BE49-F238E27FC236}">
                <a16:creationId xmlns:a16="http://schemas.microsoft.com/office/drawing/2014/main" id="{13998648-B00D-4B7C-A302-FCE8868988E8}"/>
              </a:ext>
            </a:extLst>
          </p:cNvPr>
          <p:cNvSpPr>
            <a:spLocks noGrp="1"/>
          </p:cNvSpPr>
          <p:nvPr>
            <p:ph type="sldNum" sz="quarter" idx="43"/>
          </p:nvPr>
        </p:nvSpPr>
        <p:spPr/>
        <p:txBody>
          <a:bodyPr/>
          <a:lstStyle/>
          <a:p>
            <a:fld id="{B42D4303-B7FF-7540-9F33-74BBD7018147}" type="slidenum">
              <a:rPr lang="de-DE" smtClean="0"/>
              <a:pPr/>
              <a:t>10</a:t>
            </a:fld>
            <a:endParaRPr lang="de-DE" dirty="0"/>
          </a:p>
        </p:txBody>
      </p:sp>
      <p:sp>
        <p:nvSpPr>
          <p:cNvPr id="8" name="Textplatzhalter 7">
            <a:extLst>
              <a:ext uri="{FF2B5EF4-FFF2-40B4-BE49-F238E27FC236}">
                <a16:creationId xmlns:a16="http://schemas.microsoft.com/office/drawing/2014/main" id="{66B184A4-F27F-4973-8430-9F0E5D8505C0}"/>
              </a:ext>
            </a:extLst>
          </p:cNvPr>
          <p:cNvSpPr>
            <a:spLocks noGrp="1"/>
          </p:cNvSpPr>
          <p:nvPr>
            <p:ph type="body" sz="quarter" idx="40"/>
          </p:nvPr>
        </p:nvSpPr>
        <p:spPr/>
        <p:txBody>
          <a:bodyPr/>
          <a:lstStyle/>
          <a:p>
            <a:r>
              <a:rPr lang="de-DE" dirty="0"/>
              <a:t>Quellen: </a:t>
            </a:r>
            <a:r>
              <a:rPr lang="de-DE" dirty="0" err="1"/>
              <a:t>Feri</a:t>
            </a:r>
            <a:r>
              <a:rPr lang="de-DE" dirty="0"/>
              <a:t>, VCI</a:t>
            </a:r>
          </a:p>
        </p:txBody>
      </p:sp>
      <p:sp>
        <p:nvSpPr>
          <p:cNvPr id="9" name="Textplatzhalter 8">
            <a:extLst>
              <a:ext uri="{FF2B5EF4-FFF2-40B4-BE49-F238E27FC236}">
                <a16:creationId xmlns:a16="http://schemas.microsoft.com/office/drawing/2014/main" id="{0C86DDE2-0E4B-4035-8734-B49622549DD4}"/>
              </a:ext>
            </a:extLst>
          </p:cNvPr>
          <p:cNvSpPr>
            <a:spLocks noGrp="1"/>
          </p:cNvSpPr>
          <p:nvPr>
            <p:ph type="body" sz="quarter" idx="41"/>
          </p:nvPr>
        </p:nvSpPr>
        <p:spPr/>
        <p:txBody>
          <a:bodyPr/>
          <a:lstStyle/>
          <a:p>
            <a:endParaRPr lang="de-DE"/>
          </a:p>
        </p:txBody>
      </p:sp>
      <p:graphicFrame>
        <p:nvGraphicFramePr>
          <p:cNvPr id="13" name="Diagrammplatzhalter 12">
            <a:extLst>
              <a:ext uri="{FF2B5EF4-FFF2-40B4-BE49-F238E27FC236}">
                <a16:creationId xmlns:a16="http://schemas.microsoft.com/office/drawing/2014/main" id="{F473A2D1-CE98-4929-8AF1-71D7F74C7C4A}"/>
              </a:ext>
            </a:extLst>
          </p:cNvPr>
          <p:cNvGraphicFramePr>
            <a:graphicFrameLocks noGrp="1"/>
          </p:cNvGraphicFramePr>
          <p:nvPr>
            <p:ph type="chart" sz="quarter" idx="19"/>
            <p:extLst>
              <p:ext uri="{D42A27DB-BD31-4B8C-83A1-F6EECF244321}">
                <p14:modId xmlns:p14="http://schemas.microsoft.com/office/powerpoint/2010/main" val="2901136476"/>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076931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A9DBB2F4-8597-4ECA-975C-C180A25342B2}"/>
              </a:ext>
            </a:extLst>
          </p:cNvPr>
          <p:cNvGraphicFramePr>
            <a:graphicFrameLocks noChangeAspect="1"/>
          </p:cNvGraphicFramePr>
          <p:nvPr>
            <p:custDataLst>
              <p:tags r:id="rId1"/>
            </p:custDataLst>
            <p:extLst>
              <p:ext uri="{D42A27DB-BD31-4B8C-83A1-F6EECF244321}">
                <p14:modId xmlns:p14="http://schemas.microsoft.com/office/powerpoint/2010/main" val="36964272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Wettbewerber im Ausland haben Steuervorteile</a:t>
            </a:r>
          </a:p>
        </p:txBody>
      </p:sp>
      <p:sp>
        <p:nvSpPr>
          <p:cNvPr id="8" name="Inhaltsplatzhalter 7"/>
          <p:cNvSpPr>
            <a:spLocks noGrp="1"/>
          </p:cNvSpPr>
          <p:nvPr>
            <p:ph idx="18"/>
          </p:nvPr>
        </p:nvSpPr>
        <p:spPr>
          <a:xfrm>
            <a:off x="8079734" y="1742882"/>
            <a:ext cx="3600000" cy="4170556"/>
          </a:xfrm>
        </p:spPr>
        <p:txBody>
          <a:bodyPr/>
          <a:lstStyle/>
          <a:p>
            <a:r>
              <a:rPr lang="de-DE" dirty="0"/>
              <a:t>Bei der Standortwahl spielt die Unternehmensbesteuerung eine zentrale Rolle.</a:t>
            </a:r>
          </a:p>
          <a:p>
            <a:r>
              <a:rPr lang="de-DE" dirty="0"/>
              <a:t>Viele Länder haben ihre Unternehmenssteuern gesenkt oder planen dies zu tun.</a:t>
            </a:r>
          </a:p>
          <a:p>
            <a:r>
              <a:rPr lang="de-DE" dirty="0"/>
              <a:t>Inzwischen rangiert die Gesamtsteuerbelastung Deutschlands im Ländervergleich an der Spitze.</a:t>
            </a:r>
          </a:p>
        </p:txBody>
      </p:sp>
      <p:sp>
        <p:nvSpPr>
          <p:cNvPr id="3" name="Textplatzhalter 2"/>
          <p:cNvSpPr>
            <a:spLocks noGrp="1"/>
          </p:cNvSpPr>
          <p:nvPr>
            <p:ph type="body" sz="quarter" idx="13"/>
          </p:nvPr>
        </p:nvSpPr>
        <p:spPr>
          <a:xfrm>
            <a:off x="521659" y="1060079"/>
            <a:ext cx="11154404" cy="288000"/>
          </a:xfrm>
        </p:spPr>
        <p:txBody>
          <a:bodyPr/>
          <a:lstStyle/>
          <a:p>
            <a:r>
              <a:rPr lang="de-DE" dirty="0"/>
              <a:t>Steuerlast von Kapitalgesellschaften</a:t>
            </a:r>
          </a:p>
        </p:txBody>
      </p:sp>
      <p:sp>
        <p:nvSpPr>
          <p:cNvPr id="4" name="Textplatzhalter 3"/>
          <p:cNvSpPr>
            <a:spLocks noGrp="1"/>
          </p:cNvSpPr>
          <p:nvPr>
            <p:ph type="body" sz="quarter" idx="20"/>
          </p:nvPr>
        </p:nvSpPr>
        <p:spPr>
          <a:xfrm>
            <a:off x="521659" y="1348079"/>
            <a:ext cx="11154404" cy="252000"/>
          </a:xfrm>
        </p:spPr>
        <p:txBody>
          <a:bodyPr/>
          <a:lstStyle/>
          <a:p>
            <a:r>
              <a:rPr lang="de-DE" dirty="0"/>
              <a:t>nominaler Körperschaftsteuersatz, Dezember 2023 </a:t>
            </a:r>
          </a:p>
        </p:txBody>
      </p:sp>
      <p:sp>
        <p:nvSpPr>
          <p:cNvPr id="23" name="Foliennummernplatzhalter 22">
            <a:extLst>
              <a:ext uri="{FF2B5EF4-FFF2-40B4-BE49-F238E27FC236}">
                <a16:creationId xmlns:a16="http://schemas.microsoft.com/office/drawing/2014/main" id="{60A9CD3F-B544-4AFC-979E-75E03605BF93}"/>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11</a:t>
            </a:fld>
            <a:endParaRPr lang="de-DE" dirty="0"/>
          </a:p>
        </p:txBody>
      </p:sp>
      <p:sp>
        <p:nvSpPr>
          <p:cNvPr id="6" name="Inhaltsplatzhalter 5"/>
          <p:cNvSpPr>
            <a:spLocks noGrp="1"/>
          </p:cNvSpPr>
          <p:nvPr>
            <p:ph type="body" sz="quarter" idx="40"/>
          </p:nvPr>
        </p:nvSpPr>
        <p:spPr>
          <a:xfrm>
            <a:off x="540069" y="5977438"/>
            <a:ext cx="7181587" cy="140686"/>
          </a:xfrm>
        </p:spPr>
        <p:txBody>
          <a:bodyPr/>
          <a:lstStyle/>
          <a:p>
            <a:r>
              <a:rPr lang="de-DE" dirty="0"/>
              <a:t>Quellen: BDI, VCI</a:t>
            </a:r>
          </a:p>
        </p:txBody>
      </p:sp>
      <p:sp>
        <p:nvSpPr>
          <p:cNvPr id="18" name="Textplatzhalter 17">
            <a:extLst>
              <a:ext uri="{FF2B5EF4-FFF2-40B4-BE49-F238E27FC236}">
                <a16:creationId xmlns:a16="http://schemas.microsoft.com/office/drawing/2014/main" id="{8F33A2C1-AE3A-4294-9580-633894ACC332}"/>
              </a:ext>
            </a:extLst>
          </p:cNvPr>
          <p:cNvSpPr>
            <a:spLocks noGrp="1"/>
          </p:cNvSpPr>
          <p:nvPr>
            <p:ph type="body" sz="quarter" idx="41"/>
          </p:nvPr>
        </p:nvSpPr>
        <p:spPr>
          <a:xfrm>
            <a:off x="4948179" y="6040028"/>
            <a:ext cx="2808000" cy="125180"/>
          </a:xfrm>
        </p:spPr>
        <p:txBody>
          <a:bodyPr/>
          <a:lstStyle/>
          <a:p>
            <a:endParaRPr lang="de-DE" dirty="0"/>
          </a:p>
        </p:txBody>
      </p:sp>
      <p:sp>
        <p:nvSpPr>
          <p:cNvPr id="10" name="Inhaltsplatzhalter 6"/>
          <p:cNvSpPr txBox="1">
            <a:spLocks/>
          </p:cNvSpPr>
          <p:nvPr/>
        </p:nvSpPr>
        <p:spPr>
          <a:xfrm>
            <a:off x="8607185" y="1649999"/>
            <a:ext cx="1287836" cy="144001"/>
          </a:xfrm>
          <a:prstGeom prst="rect">
            <a:avLst/>
          </a:prstGeom>
        </p:spPr>
        <p:txBody>
          <a:bodyPr vert="horz" lIns="0" tIns="0" rIns="0" bIns="0" rtlCol="0">
            <a:noAutofit/>
          </a:bodyPr>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None/>
              <a:defRPr lang="de-DE" sz="800" kern="1200" baseline="0" noProof="0" dirty="0" smtClean="0">
                <a:solidFill>
                  <a:schemeClr val="tx1">
                    <a:lumMod val="60000"/>
                    <a:lumOff val="40000"/>
                  </a:schemeClr>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endParaRPr lang="de-DE" sz="1000" b="1" dirty="0">
              <a:solidFill>
                <a:schemeClr val="accent3">
                  <a:lumMod val="75000"/>
                </a:schemeClr>
              </a:solidFill>
            </a:endParaRPr>
          </a:p>
        </p:txBody>
      </p:sp>
      <p:graphicFrame>
        <p:nvGraphicFramePr>
          <p:cNvPr id="11" name="Diagrammplatzhalter 12">
            <a:extLst>
              <a:ext uri="{FF2B5EF4-FFF2-40B4-BE49-F238E27FC236}">
                <a16:creationId xmlns:a16="http://schemas.microsoft.com/office/drawing/2014/main" id="{0088B03E-F898-426D-9CC7-371E240CFB0E}"/>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66700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0A2F3C99-C210-4D17-A5ED-3CB7DA1C00DC}"/>
              </a:ext>
            </a:extLst>
          </p:cNvPr>
          <p:cNvGraphicFramePr>
            <a:graphicFrameLocks noChangeAspect="1"/>
          </p:cNvGraphicFramePr>
          <p:nvPr>
            <p:custDataLst>
              <p:tags r:id="rId1"/>
            </p:custDataLst>
            <p:extLst>
              <p:ext uri="{D42A27DB-BD31-4B8C-83A1-F6EECF244321}">
                <p14:modId xmlns:p14="http://schemas.microsoft.com/office/powerpoint/2010/main" val="2861081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0A2F3C99-C210-4D17-A5ED-3CB7DA1C00D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Hohe Abgabenbelastung auf Arbeit in Deutschland</a:t>
            </a:r>
          </a:p>
        </p:txBody>
      </p:sp>
      <p:sp>
        <p:nvSpPr>
          <p:cNvPr id="8" name="Inhaltsplatzhalter 7"/>
          <p:cNvSpPr>
            <a:spLocks noGrp="1"/>
          </p:cNvSpPr>
          <p:nvPr>
            <p:ph idx="18"/>
          </p:nvPr>
        </p:nvSpPr>
        <p:spPr>
          <a:xfrm>
            <a:off x="8079734" y="1742882"/>
            <a:ext cx="3600000" cy="4170556"/>
          </a:xfrm>
        </p:spPr>
        <p:txBody>
          <a:bodyPr/>
          <a:lstStyle/>
          <a:p>
            <a:r>
              <a:rPr lang="de-DE" dirty="0"/>
              <a:t>Einkommensteuer und die Sozialabgaben machen bei einem ledigen Durchschnittsverdiener in Deutschland fast die Hälfte der beim Unternehmen anfallenden Arbeitskosten aus.</a:t>
            </a:r>
          </a:p>
          <a:p>
            <a:r>
              <a:rPr lang="de-DE" dirty="0"/>
              <a:t>Nur in Belgien war die Belastung des Faktors Arbeit mit Steuern und Sozialabgaben noch höher als in Deutschland.</a:t>
            </a:r>
          </a:p>
          <a:p>
            <a:endParaRPr lang="de-DE" dirty="0"/>
          </a:p>
          <a:p>
            <a:endParaRPr lang="de-DE" dirty="0"/>
          </a:p>
        </p:txBody>
      </p:sp>
      <p:sp>
        <p:nvSpPr>
          <p:cNvPr id="3" name="Textplatzhalter 2"/>
          <p:cNvSpPr>
            <a:spLocks noGrp="1"/>
          </p:cNvSpPr>
          <p:nvPr>
            <p:ph type="body" sz="quarter" idx="13"/>
          </p:nvPr>
        </p:nvSpPr>
        <p:spPr>
          <a:xfrm>
            <a:off x="521659" y="1060079"/>
            <a:ext cx="11154404" cy="288000"/>
          </a:xfrm>
        </p:spPr>
        <p:txBody>
          <a:bodyPr/>
          <a:lstStyle/>
          <a:p>
            <a:r>
              <a:rPr lang="de-DE" dirty="0"/>
              <a:t>Abgabenbelastung eines Durchschnittsverdieners ohne Kinder</a:t>
            </a:r>
          </a:p>
        </p:txBody>
      </p:sp>
      <p:sp>
        <p:nvSpPr>
          <p:cNvPr id="4" name="Textplatzhalter 3"/>
          <p:cNvSpPr>
            <a:spLocks noGrp="1"/>
          </p:cNvSpPr>
          <p:nvPr>
            <p:ph type="body" sz="quarter" idx="20"/>
          </p:nvPr>
        </p:nvSpPr>
        <p:spPr>
          <a:xfrm>
            <a:off x="521659" y="1348079"/>
            <a:ext cx="11154404" cy="252000"/>
          </a:xfrm>
        </p:spPr>
        <p:txBody>
          <a:bodyPr/>
          <a:lstStyle/>
          <a:p>
            <a:r>
              <a:rPr lang="de-DE" dirty="0"/>
              <a:t>in Prozent der Arbeitskosten, 2023</a:t>
            </a:r>
          </a:p>
          <a:p>
            <a:endParaRPr lang="de-DE" dirty="0"/>
          </a:p>
        </p:txBody>
      </p:sp>
      <p:sp>
        <p:nvSpPr>
          <p:cNvPr id="20" name="Foliennummernplatzhalter 19">
            <a:extLst>
              <a:ext uri="{FF2B5EF4-FFF2-40B4-BE49-F238E27FC236}">
                <a16:creationId xmlns:a16="http://schemas.microsoft.com/office/drawing/2014/main" id="{379B10EA-8521-47BA-AB86-BBE914742CDA}"/>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12</a:t>
            </a:fld>
            <a:endParaRPr lang="de-DE" dirty="0"/>
          </a:p>
        </p:txBody>
      </p:sp>
      <p:sp>
        <p:nvSpPr>
          <p:cNvPr id="7" name="Textplatzhalter 6"/>
          <p:cNvSpPr>
            <a:spLocks noGrp="1"/>
          </p:cNvSpPr>
          <p:nvPr>
            <p:ph type="body" sz="quarter" idx="40"/>
          </p:nvPr>
        </p:nvSpPr>
        <p:spPr>
          <a:xfrm>
            <a:off x="540069" y="5977438"/>
            <a:ext cx="7181587" cy="140686"/>
          </a:xfrm>
        </p:spPr>
        <p:txBody>
          <a:bodyPr/>
          <a:lstStyle/>
          <a:p>
            <a:r>
              <a:rPr lang="de-DE" dirty="0"/>
              <a:t>Quelle: OECD</a:t>
            </a:r>
          </a:p>
        </p:txBody>
      </p:sp>
      <p:sp>
        <p:nvSpPr>
          <p:cNvPr id="6" name="Textplatzhalter 5"/>
          <p:cNvSpPr>
            <a:spLocks noGrp="1"/>
          </p:cNvSpPr>
          <p:nvPr>
            <p:ph type="body" sz="quarter" idx="41"/>
          </p:nvPr>
        </p:nvSpPr>
        <p:spPr>
          <a:xfrm>
            <a:off x="4878297" y="5985191"/>
            <a:ext cx="2808000" cy="125180"/>
          </a:xfrm>
        </p:spPr>
        <p:txBody>
          <a:bodyPr/>
          <a:lstStyle/>
          <a:p>
            <a:endParaRPr lang="de-DE" dirty="0"/>
          </a:p>
        </p:txBody>
      </p:sp>
      <p:graphicFrame>
        <p:nvGraphicFramePr>
          <p:cNvPr id="11" name="Diagrammplatzhalter 11">
            <a:extLst>
              <a:ext uri="{FF2B5EF4-FFF2-40B4-BE49-F238E27FC236}">
                <a16:creationId xmlns:a16="http://schemas.microsoft.com/office/drawing/2014/main" id="{4BE82DAA-DD90-41F9-AE59-D66242F2A043}"/>
              </a:ext>
            </a:extLst>
          </p:cNvPr>
          <p:cNvGraphicFramePr>
            <a:graphicFrameLocks noGrp="1"/>
          </p:cNvGraphicFramePr>
          <p:nvPr>
            <p:ph type="chart" sz="quarter" idx="19"/>
            <p:extLst>
              <p:ext uri="{D42A27DB-BD31-4B8C-83A1-F6EECF244321}">
                <p14:modId xmlns:p14="http://schemas.microsoft.com/office/powerpoint/2010/main" val="305158459"/>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690218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8C60A80-3744-4A5A-92AA-12C4299D6344}"/>
              </a:ext>
            </a:extLst>
          </p:cNvPr>
          <p:cNvGraphicFramePr>
            <a:graphicFrameLocks noChangeAspect="1"/>
          </p:cNvGraphicFramePr>
          <p:nvPr>
            <p:custDataLst>
              <p:tags r:id="rId1"/>
            </p:custDataLst>
            <p:extLst>
              <p:ext uri="{D42A27DB-BD31-4B8C-83A1-F6EECF244321}">
                <p14:modId xmlns:p14="http://schemas.microsoft.com/office/powerpoint/2010/main" val="40743996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4" name="Objekt 3" hidden="1">
                        <a:extLst>
                          <a:ext uri="{FF2B5EF4-FFF2-40B4-BE49-F238E27FC236}">
                            <a16:creationId xmlns:a16="http://schemas.microsoft.com/office/drawing/2014/main" id="{58C60A80-3744-4A5A-92AA-12C4299D634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Bedeutung des Standorts in Gefahr: Deutschland verliert Rangplätze </a:t>
            </a:r>
          </a:p>
        </p:txBody>
      </p:sp>
      <p:sp>
        <p:nvSpPr>
          <p:cNvPr id="6" name="Inhaltsplatzhalter 5"/>
          <p:cNvSpPr>
            <a:spLocks noGrp="1"/>
          </p:cNvSpPr>
          <p:nvPr>
            <p:ph idx="18"/>
          </p:nvPr>
        </p:nvSpPr>
        <p:spPr>
          <a:xfrm>
            <a:off x="8079734" y="1742882"/>
            <a:ext cx="3600000" cy="4170556"/>
          </a:xfrm>
        </p:spPr>
        <p:txBody>
          <a:bodyPr/>
          <a:lstStyle/>
          <a:p>
            <a:r>
              <a:rPr lang="de-DE" dirty="0"/>
              <a:t>Deutschland ist zwar ein guter Industriestandort, hat im Standortwettbewerb aber an Rangplätzen verloren.</a:t>
            </a:r>
          </a:p>
          <a:p>
            <a:r>
              <a:rPr lang="de-DE" dirty="0"/>
              <a:t>Besonders schlecht schnitt zuletzt auch die öffentliche Verwaltung ab. </a:t>
            </a:r>
          </a:p>
        </p:txBody>
      </p:sp>
      <p:sp>
        <p:nvSpPr>
          <p:cNvPr id="8" name="Textplatzhalter 7"/>
          <p:cNvSpPr>
            <a:spLocks noGrp="1"/>
          </p:cNvSpPr>
          <p:nvPr>
            <p:ph type="body" sz="quarter" idx="13"/>
          </p:nvPr>
        </p:nvSpPr>
        <p:spPr>
          <a:xfrm>
            <a:off x="521659" y="1060079"/>
            <a:ext cx="11154404" cy="288000"/>
          </a:xfrm>
        </p:spPr>
        <p:txBody>
          <a:bodyPr/>
          <a:lstStyle/>
          <a:p>
            <a:r>
              <a:rPr lang="de-DE" dirty="0"/>
              <a:t>Entwicklung des Rankings der Wettbewerbsfähigkeit des IMD (World </a:t>
            </a:r>
            <a:r>
              <a:rPr lang="de-DE" dirty="0" err="1"/>
              <a:t>Competitiveness</a:t>
            </a:r>
            <a:r>
              <a:rPr lang="de-DE" dirty="0"/>
              <a:t> Center) </a:t>
            </a:r>
          </a:p>
        </p:txBody>
      </p:sp>
      <p:sp>
        <p:nvSpPr>
          <p:cNvPr id="9" name="Textplatzhalter 8"/>
          <p:cNvSpPr>
            <a:spLocks noGrp="1"/>
          </p:cNvSpPr>
          <p:nvPr>
            <p:ph type="body" sz="quarter" idx="20"/>
          </p:nvPr>
        </p:nvSpPr>
        <p:spPr>
          <a:xfrm>
            <a:off x="521659" y="1348079"/>
            <a:ext cx="11154404" cy="252000"/>
          </a:xfrm>
        </p:spPr>
        <p:txBody>
          <a:bodyPr/>
          <a:lstStyle/>
          <a:p>
            <a:r>
              <a:rPr lang="de-DE" dirty="0"/>
              <a:t>Rangplätze Deutschlands unter 67 Ländern nach Bereichen von 2020 bis 2024</a:t>
            </a:r>
          </a:p>
          <a:p>
            <a:endParaRPr lang="de-DE" dirty="0"/>
          </a:p>
        </p:txBody>
      </p:sp>
      <p:sp>
        <p:nvSpPr>
          <p:cNvPr id="22" name="Foliennummernplatzhalter 21">
            <a:extLst>
              <a:ext uri="{FF2B5EF4-FFF2-40B4-BE49-F238E27FC236}">
                <a16:creationId xmlns:a16="http://schemas.microsoft.com/office/drawing/2014/main" id="{B15613B4-2376-43A3-B936-AA66105B2378}"/>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13</a:t>
            </a:fld>
            <a:endParaRPr lang="de-DE" dirty="0"/>
          </a:p>
        </p:txBody>
      </p:sp>
      <p:sp>
        <p:nvSpPr>
          <p:cNvPr id="10" name="Textplatzhalter 9"/>
          <p:cNvSpPr>
            <a:spLocks noGrp="1"/>
          </p:cNvSpPr>
          <p:nvPr>
            <p:ph type="body" sz="quarter" idx="40"/>
          </p:nvPr>
        </p:nvSpPr>
        <p:spPr>
          <a:xfrm>
            <a:off x="540069" y="5977438"/>
            <a:ext cx="7181587" cy="140686"/>
          </a:xfrm>
        </p:spPr>
        <p:txBody>
          <a:bodyPr/>
          <a:lstStyle/>
          <a:p>
            <a:r>
              <a:rPr lang="de-DE" dirty="0"/>
              <a:t>Quellen: IMD, VCI</a:t>
            </a:r>
          </a:p>
        </p:txBody>
      </p:sp>
      <p:sp>
        <p:nvSpPr>
          <p:cNvPr id="17" name="Textplatzhalter 16">
            <a:extLst>
              <a:ext uri="{FF2B5EF4-FFF2-40B4-BE49-F238E27FC236}">
                <a16:creationId xmlns:a16="http://schemas.microsoft.com/office/drawing/2014/main" id="{72638FF1-4C2E-499B-AA66-7B93337A5785}"/>
              </a:ext>
            </a:extLst>
          </p:cNvPr>
          <p:cNvSpPr>
            <a:spLocks noGrp="1"/>
          </p:cNvSpPr>
          <p:nvPr>
            <p:ph type="body" sz="quarter" idx="41"/>
          </p:nvPr>
        </p:nvSpPr>
        <p:spPr/>
        <p:txBody>
          <a:bodyPr/>
          <a:lstStyle/>
          <a:p>
            <a:endParaRPr lang="de-DE"/>
          </a:p>
        </p:txBody>
      </p:sp>
      <p:graphicFrame>
        <p:nvGraphicFramePr>
          <p:cNvPr id="7" name="Diagrammplatzhalter 6">
            <a:extLst>
              <a:ext uri="{FF2B5EF4-FFF2-40B4-BE49-F238E27FC236}">
                <a16:creationId xmlns:a16="http://schemas.microsoft.com/office/drawing/2014/main" id="{EC8B2323-E4AF-6EB7-E525-DDB50A374073}"/>
              </a:ext>
            </a:extLst>
          </p:cNvPr>
          <p:cNvGraphicFramePr>
            <a:graphicFrameLocks noGrp="1"/>
          </p:cNvGraphicFramePr>
          <p:nvPr>
            <p:ph type="chart" sz="quarter" idx="19"/>
            <p:extLst>
              <p:ext uri="{D42A27DB-BD31-4B8C-83A1-F6EECF244321}">
                <p14:modId xmlns:p14="http://schemas.microsoft.com/office/powerpoint/2010/main" val="2126577510"/>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
        <p:nvSpPr>
          <p:cNvPr id="3" name="Textfeld 2">
            <a:extLst>
              <a:ext uri="{FF2B5EF4-FFF2-40B4-BE49-F238E27FC236}">
                <a16:creationId xmlns:a16="http://schemas.microsoft.com/office/drawing/2014/main" id="{5BDC7E42-4A8C-F938-D789-284E2519D3C1}"/>
              </a:ext>
            </a:extLst>
          </p:cNvPr>
          <p:cNvSpPr txBox="1"/>
          <p:nvPr/>
        </p:nvSpPr>
        <p:spPr>
          <a:xfrm>
            <a:off x="580273" y="1818270"/>
            <a:ext cx="439654" cy="314585"/>
          </a:xfrm>
          <a:prstGeom prst="rect">
            <a:avLst/>
          </a:prstGeom>
          <a:solidFill>
            <a:schemeClr val="bg1">
              <a:lumMod val="95000"/>
            </a:schemeClr>
          </a:solidFill>
        </p:spPr>
        <p:txBody>
          <a:bodyPr wrap="square" lIns="0" tIns="0" rIns="0" bIns="0" rtlCol="0">
            <a:noAutofit/>
          </a:bodyPr>
          <a:lstStyle/>
          <a:p>
            <a:pPr algn="ctr">
              <a:buClr>
                <a:schemeClr val="accent1"/>
              </a:buClr>
              <a:buSzPct val="90000"/>
            </a:pPr>
            <a:r>
              <a:rPr lang="de-DE" sz="1200" b="1" dirty="0">
                <a:latin typeface="Source Sans Pro" panose="020B0503030403020204" pitchFamily="34" charset="0"/>
              </a:rPr>
              <a:t>1</a:t>
            </a:r>
          </a:p>
        </p:txBody>
      </p:sp>
    </p:spTree>
    <p:extLst>
      <p:ext uri="{BB962C8B-B14F-4D97-AF65-F5344CB8AC3E}">
        <p14:creationId xmlns:p14="http://schemas.microsoft.com/office/powerpoint/2010/main" val="1704879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9A95CE0-B3CB-42CE-8719-43C6D3AEE6E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59A95CE0-B3CB-42CE-8719-43C6D3AEE6E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4651E2AD-EB7C-4026-A943-D89149F18410}"/>
              </a:ext>
            </a:extLst>
          </p:cNvPr>
          <p:cNvSpPr>
            <a:spLocks noGrp="1"/>
          </p:cNvSpPr>
          <p:nvPr>
            <p:ph type="title"/>
          </p:nvPr>
        </p:nvSpPr>
        <p:spPr/>
        <p:txBody>
          <a:bodyPr vert="horz"/>
          <a:lstStyle/>
          <a:p>
            <a:r>
              <a:rPr lang="de-DE" dirty="0"/>
              <a:t>VCI-Ansprechpartnerin</a:t>
            </a:r>
          </a:p>
        </p:txBody>
      </p:sp>
      <p:sp>
        <p:nvSpPr>
          <p:cNvPr id="5" name="Foliennummernplatzhalter 4">
            <a:extLst>
              <a:ext uri="{FF2B5EF4-FFF2-40B4-BE49-F238E27FC236}">
                <a16:creationId xmlns:a16="http://schemas.microsoft.com/office/drawing/2014/main" id="{BE5622E8-1F12-413F-9BCA-E88798B5297E}"/>
              </a:ext>
            </a:extLst>
          </p:cNvPr>
          <p:cNvSpPr>
            <a:spLocks noGrp="1"/>
          </p:cNvSpPr>
          <p:nvPr>
            <p:ph type="sldNum" sz="quarter" idx="11"/>
          </p:nvPr>
        </p:nvSpPr>
        <p:spPr/>
        <p:txBody>
          <a:bodyPr/>
          <a:lstStyle/>
          <a:p>
            <a:fld id="{B42D4303-B7FF-7540-9F33-74BBD7018147}" type="slidenum">
              <a:rPr lang="de-DE" smtClean="0"/>
              <a:pPr/>
              <a:t>14</a:t>
            </a:fld>
            <a:endParaRPr lang="de-DE" dirty="0"/>
          </a:p>
        </p:txBody>
      </p:sp>
      <p:sp>
        <p:nvSpPr>
          <p:cNvPr id="8" name="Inhaltsplatzhalter 7">
            <a:extLst>
              <a:ext uri="{FF2B5EF4-FFF2-40B4-BE49-F238E27FC236}">
                <a16:creationId xmlns:a16="http://schemas.microsoft.com/office/drawing/2014/main" id="{43F9239C-7DF6-4C6C-AD6D-DBDA9D92BAD3}"/>
              </a:ext>
            </a:extLst>
          </p:cNvPr>
          <p:cNvSpPr>
            <a:spLocks noGrp="1"/>
          </p:cNvSpPr>
          <p:nvPr>
            <p:ph idx="13"/>
          </p:nvPr>
        </p:nvSpPr>
        <p:spPr/>
        <p:txBody>
          <a:bodyPr/>
          <a:lstStyle/>
          <a:p>
            <a:endParaRPr lang="de-DE" dirty="0"/>
          </a:p>
          <a:p>
            <a:pPr marL="176213" indent="0">
              <a:buNone/>
            </a:pPr>
            <a:r>
              <a:rPr lang="de-DE" dirty="0"/>
              <a:t>Christiane Kellermann</a:t>
            </a:r>
          </a:p>
          <a:p>
            <a:pPr marL="176213" indent="0">
              <a:buNone/>
            </a:pPr>
            <a:r>
              <a:rPr lang="de-DE" dirty="0"/>
              <a:t>Senior-Managerin</a:t>
            </a:r>
          </a:p>
          <a:p>
            <a:pPr marL="176213" indent="0">
              <a:buNone/>
            </a:pPr>
            <a:r>
              <a:rPr lang="de-DE" dirty="0"/>
              <a:t>Abteilung Volkswirtschaft</a:t>
            </a:r>
          </a:p>
          <a:p>
            <a:pPr marL="176213" indent="0">
              <a:buNone/>
            </a:pPr>
            <a:endParaRPr lang="de-DE" dirty="0"/>
          </a:p>
          <a:p>
            <a:pPr marL="180000" indent="0" defTabSz="901700">
              <a:buNone/>
            </a:pPr>
            <a:r>
              <a:rPr lang="de-DE" dirty="0"/>
              <a:t>T I +49 (69) 2556-1585</a:t>
            </a:r>
          </a:p>
          <a:p>
            <a:pPr marL="180000" indent="0" defTabSz="901700">
              <a:buNone/>
            </a:pPr>
            <a:r>
              <a:rPr lang="de-DE" dirty="0"/>
              <a:t>E I kellermann@vci.de</a:t>
            </a:r>
          </a:p>
          <a:p>
            <a:pPr marL="176213" indent="0">
              <a:buNone/>
            </a:pPr>
            <a:endParaRPr lang="de-DE" dirty="0"/>
          </a:p>
        </p:txBody>
      </p:sp>
    </p:spTree>
    <p:extLst>
      <p:ext uri="{BB962C8B-B14F-4D97-AF65-F5344CB8AC3E}">
        <p14:creationId xmlns:p14="http://schemas.microsoft.com/office/powerpoint/2010/main" val="3304697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282165A-2462-45E3-A439-16F89C554EFB}"/>
              </a:ext>
            </a:extLst>
          </p:cNvPr>
          <p:cNvGraphicFramePr>
            <a:graphicFrameLocks noChangeAspect="1"/>
          </p:cNvGraphicFramePr>
          <p:nvPr>
            <p:custDataLst>
              <p:tags r:id="rId1"/>
            </p:custDataLst>
            <p:extLst>
              <p:ext uri="{D42A27DB-BD31-4B8C-83A1-F6EECF244321}">
                <p14:modId xmlns:p14="http://schemas.microsoft.com/office/powerpoint/2010/main" val="39992217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A008A924-04CD-4000-BE07-392968CC8E7B}"/>
              </a:ext>
            </a:extLst>
          </p:cNvPr>
          <p:cNvSpPr>
            <a:spLocks noGrp="1"/>
          </p:cNvSpPr>
          <p:nvPr>
            <p:ph type="title"/>
          </p:nvPr>
        </p:nvSpPr>
        <p:spPr>
          <a:solidFill>
            <a:srgbClr val="CCDBEA"/>
          </a:solidFill>
        </p:spPr>
        <p:txBody>
          <a:bodyPr vert="horz"/>
          <a:lstStyle/>
          <a:p>
            <a:r>
              <a:rPr lang="de-DE" dirty="0"/>
              <a:t>Nur als EU sind wir mit den Wettbewerbern USA und China auf Augenhöhe</a:t>
            </a:r>
          </a:p>
        </p:txBody>
      </p:sp>
      <p:sp>
        <p:nvSpPr>
          <p:cNvPr id="3" name="Foliennummernplatzhalter 2">
            <a:extLst>
              <a:ext uri="{FF2B5EF4-FFF2-40B4-BE49-F238E27FC236}">
                <a16:creationId xmlns:a16="http://schemas.microsoft.com/office/drawing/2014/main" id="{B5B08D67-6CEE-4A16-997E-7FAB9435312D}"/>
              </a:ext>
            </a:extLst>
          </p:cNvPr>
          <p:cNvSpPr>
            <a:spLocks noGrp="1"/>
          </p:cNvSpPr>
          <p:nvPr>
            <p:ph type="sldNum" sz="quarter" idx="24"/>
          </p:nvPr>
        </p:nvSpPr>
        <p:spPr/>
        <p:txBody>
          <a:bodyPr/>
          <a:lstStyle/>
          <a:p>
            <a:fld id="{B42D4303-B7FF-7540-9F33-74BBD7018147}" type="slidenum">
              <a:rPr lang="de-DE" smtClean="0"/>
              <a:pPr/>
              <a:t>2</a:t>
            </a:fld>
            <a:endParaRPr lang="de-DE" dirty="0"/>
          </a:p>
        </p:txBody>
      </p:sp>
      <p:sp>
        <p:nvSpPr>
          <p:cNvPr id="81" name="Textplatzhalter 80">
            <a:extLst>
              <a:ext uri="{FF2B5EF4-FFF2-40B4-BE49-F238E27FC236}">
                <a16:creationId xmlns:a16="http://schemas.microsoft.com/office/drawing/2014/main" id="{1118825D-975A-4B70-B100-EA05AC3EDAAC}"/>
              </a:ext>
            </a:extLst>
          </p:cNvPr>
          <p:cNvSpPr>
            <a:spLocks noGrp="1"/>
          </p:cNvSpPr>
          <p:nvPr>
            <p:ph type="body" sz="quarter" idx="22"/>
          </p:nvPr>
        </p:nvSpPr>
        <p:spPr/>
        <p:txBody>
          <a:bodyPr/>
          <a:lstStyle/>
          <a:p>
            <a:pPr marL="0" indent="0">
              <a:buNone/>
            </a:pPr>
            <a:r>
              <a:rPr lang="de-DE" b="0" dirty="0"/>
              <a:t>Die USA sind stark in der Forschung. China hat die EU hier inzwischen überholt.</a:t>
            </a:r>
          </a:p>
          <a:p>
            <a:pPr marL="0" indent="0">
              <a:buNone/>
            </a:pPr>
            <a:endParaRPr lang="de-DE" b="0" dirty="0"/>
          </a:p>
        </p:txBody>
      </p:sp>
      <p:sp>
        <p:nvSpPr>
          <p:cNvPr id="83" name="Textplatzhalter 82">
            <a:extLst>
              <a:ext uri="{FF2B5EF4-FFF2-40B4-BE49-F238E27FC236}">
                <a16:creationId xmlns:a16="http://schemas.microsoft.com/office/drawing/2014/main" id="{001AEAFA-B4D5-492F-8DB1-522C64BA2AB5}"/>
              </a:ext>
            </a:extLst>
          </p:cNvPr>
          <p:cNvSpPr>
            <a:spLocks noGrp="1"/>
          </p:cNvSpPr>
          <p:nvPr>
            <p:ph type="body" sz="quarter" idx="28"/>
          </p:nvPr>
        </p:nvSpPr>
        <p:spPr/>
        <p:txBody>
          <a:bodyPr/>
          <a:lstStyle/>
          <a:p>
            <a:r>
              <a:rPr lang="de-DE" b="0" dirty="0"/>
              <a:t>China ist stark auf die Industrie fokussiert. Die Bruttowert-schöpfung der Industrie übersteigt USA und EU deutlich.</a:t>
            </a:r>
          </a:p>
        </p:txBody>
      </p:sp>
      <p:sp>
        <p:nvSpPr>
          <p:cNvPr id="84" name="Textplatzhalter 83">
            <a:extLst>
              <a:ext uri="{FF2B5EF4-FFF2-40B4-BE49-F238E27FC236}">
                <a16:creationId xmlns:a16="http://schemas.microsoft.com/office/drawing/2014/main" id="{1E89893C-BA13-4B6C-B5F7-1DB9C1A58233}"/>
              </a:ext>
            </a:extLst>
          </p:cNvPr>
          <p:cNvSpPr>
            <a:spLocks noGrp="1"/>
          </p:cNvSpPr>
          <p:nvPr>
            <p:ph type="body" sz="quarter" idx="30"/>
          </p:nvPr>
        </p:nvSpPr>
        <p:spPr/>
        <p:txBody>
          <a:bodyPr/>
          <a:lstStyle/>
          <a:p>
            <a:r>
              <a:rPr lang="de-DE" b="0" dirty="0"/>
              <a:t>Die USA sind der größte Wirtschaftsraum. China und die EU folgen mit Abstand.</a:t>
            </a:r>
          </a:p>
        </p:txBody>
      </p:sp>
      <p:sp>
        <p:nvSpPr>
          <p:cNvPr id="82" name="Textplatzhalter 81">
            <a:extLst>
              <a:ext uri="{FF2B5EF4-FFF2-40B4-BE49-F238E27FC236}">
                <a16:creationId xmlns:a16="http://schemas.microsoft.com/office/drawing/2014/main" id="{ADABDB42-B82A-4116-B6FB-DC7EEBEA485E}"/>
              </a:ext>
            </a:extLst>
          </p:cNvPr>
          <p:cNvSpPr>
            <a:spLocks noGrp="1"/>
          </p:cNvSpPr>
          <p:nvPr>
            <p:ph type="body" sz="quarter" idx="27"/>
          </p:nvPr>
        </p:nvSpPr>
        <p:spPr/>
        <p:txBody>
          <a:bodyPr/>
          <a:lstStyle/>
          <a:p>
            <a:r>
              <a:rPr lang="de-DE" dirty="0"/>
              <a:t>Quellen: </a:t>
            </a:r>
            <a:r>
              <a:rPr lang="de-DE" dirty="0" err="1"/>
              <a:t>Feri</a:t>
            </a:r>
            <a:r>
              <a:rPr lang="de-DE" dirty="0"/>
              <a:t>, VCI	, Datenstand: 2023</a:t>
            </a:r>
          </a:p>
        </p:txBody>
      </p:sp>
      <p:graphicFrame>
        <p:nvGraphicFramePr>
          <p:cNvPr id="9" name="Bildplatzhalter 8">
            <a:extLst>
              <a:ext uri="{FF2B5EF4-FFF2-40B4-BE49-F238E27FC236}">
                <a16:creationId xmlns:a16="http://schemas.microsoft.com/office/drawing/2014/main" id="{053461FA-AE29-4C39-BBC8-CF81A1653090}"/>
              </a:ext>
            </a:extLst>
          </p:cNvPr>
          <p:cNvGraphicFramePr>
            <a:graphicFrameLocks noGrp="1"/>
          </p:cNvGraphicFramePr>
          <p:nvPr>
            <p:ph type="pic" sz="quarter" idx="13"/>
            <p:extLst>
              <p:ext uri="{D42A27DB-BD31-4B8C-83A1-F6EECF244321}">
                <p14:modId xmlns:p14="http://schemas.microsoft.com/office/powerpoint/2010/main" val="3769088836"/>
              </p:ext>
            </p:extLst>
          </p:nvPr>
        </p:nvGraphicFramePr>
        <p:xfrm>
          <a:off x="522288" y="1058863"/>
          <a:ext cx="3419475" cy="360045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4" name="Bildplatzhalter 13">
            <a:extLst>
              <a:ext uri="{FF2B5EF4-FFF2-40B4-BE49-F238E27FC236}">
                <a16:creationId xmlns:a16="http://schemas.microsoft.com/office/drawing/2014/main" id="{34C3C828-B4E4-44D7-96C9-9BA2485A9B7D}"/>
              </a:ext>
            </a:extLst>
          </p:cNvPr>
          <p:cNvGraphicFramePr>
            <a:graphicFrameLocks noGrp="1"/>
          </p:cNvGraphicFramePr>
          <p:nvPr>
            <p:ph type="pic" sz="quarter" idx="14"/>
            <p:extLst>
              <p:ext uri="{D42A27DB-BD31-4B8C-83A1-F6EECF244321}">
                <p14:modId xmlns:p14="http://schemas.microsoft.com/office/powerpoint/2010/main" val="3430494603"/>
              </p:ext>
            </p:extLst>
          </p:nvPr>
        </p:nvGraphicFramePr>
        <p:xfrm>
          <a:off x="4389438" y="1058863"/>
          <a:ext cx="3421062" cy="360045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7" name="Bildplatzhalter 16">
            <a:extLst>
              <a:ext uri="{FF2B5EF4-FFF2-40B4-BE49-F238E27FC236}">
                <a16:creationId xmlns:a16="http://schemas.microsoft.com/office/drawing/2014/main" id="{5EA3DE18-E7D6-4EA7-8DDD-073AD7DF28FA}"/>
              </a:ext>
            </a:extLst>
          </p:cNvPr>
          <p:cNvGraphicFramePr>
            <a:graphicFrameLocks noGrp="1"/>
          </p:cNvGraphicFramePr>
          <p:nvPr>
            <p:ph type="pic" sz="quarter" idx="15"/>
            <p:extLst>
              <p:ext uri="{D42A27DB-BD31-4B8C-83A1-F6EECF244321}">
                <p14:modId xmlns:p14="http://schemas.microsoft.com/office/powerpoint/2010/main" val="700384877"/>
              </p:ext>
            </p:extLst>
          </p:nvPr>
        </p:nvGraphicFramePr>
        <p:xfrm>
          <a:off x="8258175" y="1058863"/>
          <a:ext cx="3419475" cy="3600450"/>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148496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DF6A9268-B3A1-4BDE-924E-9F48AF6425EF}"/>
              </a:ext>
            </a:extLst>
          </p:cNvPr>
          <p:cNvGraphicFramePr>
            <a:graphicFrameLocks noChangeAspect="1"/>
          </p:cNvGraphicFramePr>
          <p:nvPr>
            <p:custDataLst>
              <p:tags r:id="rId1"/>
            </p:custDataLst>
            <p:extLst>
              <p:ext uri="{D42A27DB-BD31-4B8C-83A1-F6EECF244321}">
                <p14:modId xmlns:p14="http://schemas.microsoft.com/office/powerpoint/2010/main" val="16976394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Titel 7"/>
          <p:cNvSpPr>
            <a:spLocks noGrp="1"/>
          </p:cNvSpPr>
          <p:nvPr>
            <p:ph type="title"/>
          </p:nvPr>
        </p:nvSpPr>
        <p:spPr>
          <a:xfrm>
            <a:off x="0" y="1"/>
            <a:ext cx="12192000" cy="864000"/>
          </a:xfrm>
          <a:solidFill>
            <a:srgbClr val="CCDBEA"/>
          </a:solidFill>
        </p:spPr>
        <p:txBody>
          <a:bodyPr vert="horz"/>
          <a:lstStyle/>
          <a:p>
            <a:r>
              <a:rPr lang="de-DE" dirty="0"/>
              <a:t>Deutschland ist auf die Industrie spezialisiert</a:t>
            </a:r>
            <a:endParaRPr lang="de-DE" dirty="0">
              <a:solidFill>
                <a:srgbClr val="FF0000"/>
              </a:solidFill>
            </a:endParaRPr>
          </a:p>
        </p:txBody>
      </p:sp>
      <p:sp>
        <p:nvSpPr>
          <p:cNvPr id="10" name="Inhaltsplatzhalter 9"/>
          <p:cNvSpPr>
            <a:spLocks noGrp="1"/>
          </p:cNvSpPr>
          <p:nvPr>
            <p:ph idx="18"/>
          </p:nvPr>
        </p:nvSpPr>
        <p:spPr>
          <a:xfrm>
            <a:off x="8079734" y="1742882"/>
            <a:ext cx="3600000" cy="4170556"/>
          </a:xfrm>
        </p:spPr>
        <p:txBody>
          <a:bodyPr/>
          <a:lstStyle/>
          <a:p>
            <a:r>
              <a:rPr lang="de-DE" dirty="0"/>
              <a:t>Deutschland hat im Vergleich mit den großen fortgeschrittenen Ländern den höchsten Industrieanteil.</a:t>
            </a:r>
          </a:p>
          <a:p>
            <a:r>
              <a:rPr lang="de-DE" dirty="0"/>
              <a:t>In den anderen Industrieländern beläuft sich das Industriegewicht an der gesamten Wertschöpfung derzeit auf teilweise deutlich unter 20 Prozent.</a:t>
            </a:r>
          </a:p>
          <a:p>
            <a:r>
              <a:rPr lang="de-DE" dirty="0"/>
              <a:t>Aber auch hierzulande hinterlassen Industrie-rezession, Corona und Energiekrise Spuren.</a:t>
            </a:r>
          </a:p>
          <a:p>
            <a:endParaRPr lang="de-DE" dirty="0"/>
          </a:p>
        </p:txBody>
      </p:sp>
      <p:sp>
        <p:nvSpPr>
          <p:cNvPr id="9" name="Textplatzhalter 8"/>
          <p:cNvSpPr>
            <a:spLocks noGrp="1"/>
          </p:cNvSpPr>
          <p:nvPr>
            <p:ph type="body" sz="quarter" idx="13"/>
          </p:nvPr>
        </p:nvSpPr>
        <p:spPr>
          <a:xfrm>
            <a:off x="521659" y="1060079"/>
            <a:ext cx="11154404" cy="288000"/>
          </a:xfrm>
        </p:spPr>
        <p:txBody>
          <a:bodyPr/>
          <a:lstStyle/>
          <a:p>
            <a:r>
              <a:rPr lang="de-DE" dirty="0"/>
              <a:t>Industrieanteil im Ländervergleich</a:t>
            </a:r>
          </a:p>
          <a:p>
            <a:endParaRPr lang="de-DE" dirty="0"/>
          </a:p>
        </p:txBody>
      </p:sp>
      <p:sp>
        <p:nvSpPr>
          <p:cNvPr id="12" name="Textplatzhalter 11"/>
          <p:cNvSpPr>
            <a:spLocks noGrp="1"/>
          </p:cNvSpPr>
          <p:nvPr>
            <p:ph type="body" sz="quarter" idx="20"/>
          </p:nvPr>
        </p:nvSpPr>
        <p:spPr>
          <a:xfrm>
            <a:off x="521659" y="1348079"/>
            <a:ext cx="11154404" cy="252000"/>
          </a:xfrm>
        </p:spPr>
        <p:txBody>
          <a:bodyPr/>
          <a:lstStyle/>
          <a:p>
            <a:r>
              <a:rPr lang="de-DE" dirty="0"/>
              <a:t>Anteil der Industrie** an der gesamten Bruttowertschöpfung in Prozent, 2023</a:t>
            </a:r>
          </a:p>
          <a:p>
            <a:endParaRPr lang="de-DE" dirty="0"/>
          </a:p>
        </p:txBody>
      </p:sp>
      <p:sp>
        <p:nvSpPr>
          <p:cNvPr id="20" name="Foliennummernplatzhalter 19">
            <a:extLst>
              <a:ext uri="{FF2B5EF4-FFF2-40B4-BE49-F238E27FC236}">
                <a16:creationId xmlns:a16="http://schemas.microsoft.com/office/drawing/2014/main" id="{087C7F03-712C-4959-80A7-74E9795E98E7}"/>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3</a:t>
            </a:fld>
            <a:endParaRPr lang="de-DE" dirty="0"/>
          </a:p>
        </p:txBody>
      </p:sp>
      <p:sp>
        <p:nvSpPr>
          <p:cNvPr id="13" name="Textplatzhalter 12"/>
          <p:cNvSpPr>
            <a:spLocks noGrp="1"/>
          </p:cNvSpPr>
          <p:nvPr>
            <p:ph type="body" sz="quarter" idx="40"/>
          </p:nvPr>
        </p:nvSpPr>
        <p:spPr>
          <a:xfrm>
            <a:off x="540069" y="5977438"/>
            <a:ext cx="7181587" cy="140686"/>
          </a:xfrm>
        </p:spPr>
        <p:txBody>
          <a:bodyPr/>
          <a:lstStyle/>
          <a:p>
            <a:r>
              <a:rPr lang="de-DE" dirty="0"/>
              <a:t>Quelle: OECD</a:t>
            </a:r>
          </a:p>
        </p:txBody>
      </p:sp>
      <p:sp>
        <p:nvSpPr>
          <p:cNvPr id="19" name="Textplatzhalter 18">
            <a:extLst>
              <a:ext uri="{FF2B5EF4-FFF2-40B4-BE49-F238E27FC236}">
                <a16:creationId xmlns:a16="http://schemas.microsoft.com/office/drawing/2014/main" id="{B242D3CF-32E5-49D7-AD66-FF5ACD080BDF}"/>
              </a:ext>
            </a:extLst>
          </p:cNvPr>
          <p:cNvSpPr>
            <a:spLocks noGrp="1"/>
          </p:cNvSpPr>
          <p:nvPr>
            <p:ph type="body" sz="quarter" idx="41"/>
          </p:nvPr>
        </p:nvSpPr>
        <p:spPr/>
        <p:txBody>
          <a:bodyPr/>
          <a:lstStyle/>
          <a:p>
            <a:endParaRPr lang="de-DE"/>
          </a:p>
        </p:txBody>
      </p:sp>
      <p:sp>
        <p:nvSpPr>
          <p:cNvPr id="11" name="Textplatzhalter 13">
            <a:extLst>
              <a:ext uri="{FF2B5EF4-FFF2-40B4-BE49-F238E27FC236}">
                <a16:creationId xmlns:a16="http://schemas.microsoft.com/office/drawing/2014/main" id="{7F6FED75-C706-4412-9497-AA796AC5B630}"/>
              </a:ext>
            </a:extLst>
          </p:cNvPr>
          <p:cNvSpPr txBox="1">
            <a:spLocks/>
          </p:cNvSpPr>
          <p:nvPr/>
        </p:nvSpPr>
        <p:spPr>
          <a:xfrm>
            <a:off x="5705688" y="5977438"/>
            <a:ext cx="2015912" cy="160796"/>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dirty="0"/>
              <a:t>*Japan: 2022, USA: 2021 </a:t>
            </a:r>
          </a:p>
        </p:txBody>
      </p:sp>
      <p:sp>
        <p:nvSpPr>
          <p:cNvPr id="15" name="Textplatzhalter 10">
            <a:extLst>
              <a:ext uri="{FF2B5EF4-FFF2-40B4-BE49-F238E27FC236}">
                <a16:creationId xmlns:a16="http://schemas.microsoft.com/office/drawing/2014/main" id="{75EF424D-D0FC-4C23-91C0-E6E5063335A7}"/>
              </a:ext>
            </a:extLst>
          </p:cNvPr>
          <p:cNvSpPr txBox="1">
            <a:spLocks/>
          </p:cNvSpPr>
          <p:nvPr/>
        </p:nvSpPr>
        <p:spPr>
          <a:xfrm>
            <a:off x="2999656" y="5958531"/>
            <a:ext cx="280800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 Sofern nicht anders ausgewiesen, werden die Begriffe Industrie und Verarbeitendes Gewerbe synonym verwendet</a:t>
            </a:r>
          </a:p>
          <a:p>
            <a:endParaRPr lang="de-DE" dirty="0"/>
          </a:p>
        </p:txBody>
      </p:sp>
      <p:graphicFrame>
        <p:nvGraphicFramePr>
          <p:cNvPr id="6" name="Diagrammplatzhalter 14">
            <a:extLst>
              <a:ext uri="{FF2B5EF4-FFF2-40B4-BE49-F238E27FC236}">
                <a16:creationId xmlns:a16="http://schemas.microsoft.com/office/drawing/2014/main" id="{00000000-0008-0000-0500-000002000000}"/>
              </a:ext>
            </a:extLst>
          </p:cNvPr>
          <p:cNvGraphicFramePr>
            <a:graphicFrameLocks noGrp="1"/>
          </p:cNvGraphicFramePr>
          <p:nvPr>
            <p:ph type="chart" sz="quarter" idx="19"/>
            <p:extLst>
              <p:ext uri="{D42A27DB-BD31-4B8C-83A1-F6EECF244321}">
                <p14:modId xmlns:p14="http://schemas.microsoft.com/office/powerpoint/2010/main" val="3422564977"/>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145565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kt 17" hidden="1">
            <a:extLst>
              <a:ext uri="{FF2B5EF4-FFF2-40B4-BE49-F238E27FC236}">
                <a16:creationId xmlns:a16="http://schemas.microsoft.com/office/drawing/2014/main" id="{5765C894-60E6-47EB-A1E7-B028AB145EDC}"/>
              </a:ext>
            </a:extLst>
          </p:cNvPr>
          <p:cNvGraphicFramePr>
            <a:graphicFrameLocks noChangeAspect="1"/>
          </p:cNvGraphicFramePr>
          <p:nvPr>
            <p:custDataLst>
              <p:tags r:id="rId1"/>
            </p:custDataLst>
            <p:extLst>
              <p:ext uri="{D42A27DB-BD31-4B8C-83A1-F6EECF244321}">
                <p14:modId xmlns:p14="http://schemas.microsoft.com/office/powerpoint/2010/main" val="5437298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Krisen der letzten Jahre lässt Bruttowertschöpfung in Deutschland sinken</a:t>
            </a:r>
          </a:p>
        </p:txBody>
      </p:sp>
      <p:sp>
        <p:nvSpPr>
          <p:cNvPr id="6" name="Inhaltsplatzhalter 5"/>
          <p:cNvSpPr>
            <a:spLocks noGrp="1"/>
          </p:cNvSpPr>
          <p:nvPr>
            <p:ph idx="18"/>
          </p:nvPr>
        </p:nvSpPr>
        <p:spPr>
          <a:xfrm>
            <a:off x="8079734" y="1742882"/>
            <a:ext cx="3848914" cy="4170556"/>
          </a:xfrm>
        </p:spPr>
        <p:txBody>
          <a:bodyPr/>
          <a:lstStyle/>
          <a:p>
            <a:r>
              <a:rPr lang="de-DE" dirty="0"/>
              <a:t>Der Anteil der Industrie an der Wertschöpfung blieb in Deutschland lange Jahre nahezu konstant bei über 22 Prozent. </a:t>
            </a:r>
          </a:p>
          <a:p>
            <a:r>
              <a:rPr lang="de-DE" dirty="0"/>
              <a:t>Aber die vergangenen Krisenjahre (Corona, Energiekrise, Industrierezession) hinterlassen zunehmend auch in Deutschland Spuren. Der Industrieanteil sinkt. </a:t>
            </a:r>
          </a:p>
          <a:p>
            <a:r>
              <a:rPr lang="de-DE" dirty="0"/>
              <a:t>Ob sich der rückläufige Trend umkehren lässt, bleibt offen.</a:t>
            </a:r>
          </a:p>
        </p:txBody>
      </p:sp>
      <p:sp>
        <p:nvSpPr>
          <p:cNvPr id="8" name="Textplatzhalter 7"/>
          <p:cNvSpPr>
            <a:spLocks noGrp="1"/>
          </p:cNvSpPr>
          <p:nvPr>
            <p:ph type="body" sz="quarter" idx="13"/>
          </p:nvPr>
        </p:nvSpPr>
        <p:spPr>
          <a:xfrm>
            <a:off x="521659" y="1060079"/>
            <a:ext cx="7199941" cy="288000"/>
          </a:xfrm>
        </p:spPr>
        <p:txBody>
          <a:bodyPr/>
          <a:lstStyle/>
          <a:p>
            <a:r>
              <a:rPr lang="de-DE" dirty="0"/>
              <a:t>Anteil der Industrie an der gesamten Bruttowertschöpfung</a:t>
            </a:r>
          </a:p>
        </p:txBody>
      </p:sp>
      <p:sp>
        <p:nvSpPr>
          <p:cNvPr id="9" name="Textplatzhalter 8"/>
          <p:cNvSpPr>
            <a:spLocks noGrp="1"/>
          </p:cNvSpPr>
          <p:nvPr>
            <p:ph type="body" sz="quarter" idx="20"/>
          </p:nvPr>
        </p:nvSpPr>
        <p:spPr>
          <a:xfrm>
            <a:off x="521659" y="1348079"/>
            <a:ext cx="7199312" cy="252000"/>
          </a:xfrm>
        </p:spPr>
        <p:txBody>
          <a:bodyPr/>
          <a:lstStyle/>
          <a:p>
            <a:r>
              <a:rPr lang="de-DE" dirty="0"/>
              <a:t>in Prozent</a:t>
            </a:r>
          </a:p>
          <a:p>
            <a:endParaRPr lang="de-DE" dirty="0"/>
          </a:p>
        </p:txBody>
      </p:sp>
      <p:sp>
        <p:nvSpPr>
          <p:cNvPr id="10" name="Textplatzhalter 9"/>
          <p:cNvSpPr>
            <a:spLocks noGrp="1"/>
          </p:cNvSpPr>
          <p:nvPr>
            <p:ph type="body" sz="quarter" idx="40"/>
          </p:nvPr>
        </p:nvSpPr>
        <p:spPr/>
        <p:txBody>
          <a:bodyPr/>
          <a:lstStyle/>
          <a:p>
            <a:r>
              <a:rPr lang="de-DE" dirty="0"/>
              <a:t>Quelle: OECD</a:t>
            </a:r>
          </a:p>
        </p:txBody>
      </p:sp>
      <p:sp>
        <p:nvSpPr>
          <p:cNvPr id="44" name="Foliennummernplatzhalter 43">
            <a:extLst>
              <a:ext uri="{FF2B5EF4-FFF2-40B4-BE49-F238E27FC236}">
                <a16:creationId xmlns:a16="http://schemas.microsoft.com/office/drawing/2014/main" id="{52BB3933-8EBC-4889-B3F1-BAFA1C3F935A}"/>
              </a:ext>
            </a:extLst>
          </p:cNvPr>
          <p:cNvSpPr>
            <a:spLocks noGrp="1"/>
          </p:cNvSpPr>
          <p:nvPr>
            <p:ph type="sldNum" sz="quarter" idx="43"/>
          </p:nvPr>
        </p:nvSpPr>
        <p:spPr/>
        <p:txBody>
          <a:bodyPr/>
          <a:lstStyle/>
          <a:p>
            <a:fld id="{B42D4303-B7FF-7540-9F33-74BBD7018147}" type="slidenum">
              <a:rPr lang="de-DE" smtClean="0"/>
              <a:pPr/>
              <a:t>4</a:t>
            </a:fld>
            <a:endParaRPr lang="de-DE" dirty="0"/>
          </a:p>
        </p:txBody>
      </p:sp>
      <p:sp>
        <p:nvSpPr>
          <p:cNvPr id="13" name="Textplatzhalter 13">
            <a:extLst>
              <a:ext uri="{FF2B5EF4-FFF2-40B4-BE49-F238E27FC236}">
                <a16:creationId xmlns:a16="http://schemas.microsoft.com/office/drawing/2014/main" id="{3F7DFA2B-A1EC-4559-B460-B65BE68D6DA9}"/>
              </a:ext>
            </a:extLst>
          </p:cNvPr>
          <p:cNvSpPr txBox="1">
            <a:spLocks/>
          </p:cNvSpPr>
          <p:nvPr/>
        </p:nvSpPr>
        <p:spPr>
          <a:xfrm>
            <a:off x="5087888" y="5977438"/>
            <a:ext cx="2633712" cy="160796"/>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de-DE" dirty="0"/>
              <a:t>*2023 geschätzt</a:t>
            </a:r>
          </a:p>
        </p:txBody>
      </p:sp>
      <p:graphicFrame>
        <p:nvGraphicFramePr>
          <p:cNvPr id="15" name="Diagrammplatzhalter 11">
            <a:extLst>
              <a:ext uri="{FF2B5EF4-FFF2-40B4-BE49-F238E27FC236}">
                <a16:creationId xmlns:a16="http://schemas.microsoft.com/office/drawing/2014/main" id="{00000000-0008-0000-0500-000004000000}"/>
              </a:ext>
            </a:extLst>
          </p:cNvPr>
          <p:cNvGraphicFramePr>
            <a:graphicFrameLocks noGrp="1"/>
          </p:cNvGraphicFramePr>
          <p:nvPr>
            <p:ph type="chart" sz="quarter" idx="19"/>
            <p:extLst>
              <p:ext uri="{D42A27DB-BD31-4B8C-83A1-F6EECF244321}">
                <p14:modId xmlns:p14="http://schemas.microsoft.com/office/powerpoint/2010/main" val="3193349180"/>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795874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65D9A266-0091-D2C6-077C-27D6E16B41BF}"/>
              </a:ext>
            </a:extLst>
          </p:cNvPr>
          <p:cNvGraphicFramePr>
            <a:graphicFrameLocks noChangeAspect="1"/>
          </p:cNvGraphicFramePr>
          <p:nvPr>
            <p:custDataLst>
              <p:tags r:id="rId1"/>
            </p:custDataLst>
            <p:extLst>
              <p:ext uri="{D42A27DB-BD31-4B8C-83A1-F6EECF244321}">
                <p14:modId xmlns:p14="http://schemas.microsoft.com/office/powerpoint/2010/main" val="38170965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Die Industrie ist wichtige Stütze der deutschen Wirtschaft</a:t>
            </a:r>
          </a:p>
        </p:txBody>
      </p:sp>
      <p:sp>
        <p:nvSpPr>
          <p:cNvPr id="6" name="Inhaltsplatzhalter 5"/>
          <p:cNvSpPr>
            <a:spLocks noGrp="1"/>
          </p:cNvSpPr>
          <p:nvPr>
            <p:ph idx="18"/>
          </p:nvPr>
        </p:nvSpPr>
        <p:spPr>
          <a:xfrm>
            <a:off x="8079734" y="1742882"/>
            <a:ext cx="3600000" cy="4170556"/>
          </a:xfrm>
        </p:spPr>
        <p:txBody>
          <a:bodyPr/>
          <a:lstStyle/>
          <a:p>
            <a:r>
              <a:rPr lang="de-DE" dirty="0"/>
              <a:t>Ein Fünftel der gesamtwirtschaftlichen Bruttowertschöpfung wird derzeit in Deutschland direkt vom Verarbeitenden Gewerbe erbracht.</a:t>
            </a:r>
          </a:p>
          <a:p>
            <a:r>
              <a:rPr lang="de-DE" dirty="0"/>
              <a:t>Viele (unternehmensnahe) Dienstleistungsbereiche hängen zusätzlich von der Industrie ab.</a:t>
            </a:r>
          </a:p>
          <a:p>
            <a:r>
              <a:rPr lang="de-DE" dirty="0"/>
              <a:t>Damit wird ca. 40 Prozent der Wertschöpfung direkt und indirekt von der Industrie erbracht.</a:t>
            </a:r>
          </a:p>
        </p:txBody>
      </p:sp>
      <p:sp>
        <p:nvSpPr>
          <p:cNvPr id="8" name="Textplatzhalter 7"/>
          <p:cNvSpPr>
            <a:spLocks noGrp="1"/>
          </p:cNvSpPr>
          <p:nvPr>
            <p:ph type="body" sz="quarter" idx="13"/>
          </p:nvPr>
        </p:nvSpPr>
        <p:spPr>
          <a:xfrm>
            <a:off x="521659" y="1060079"/>
            <a:ext cx="11154404" cy="288000"/>
          </a:xfrm>
        </p:spPr>
        <p:txBody>
          <a:bodyPr/>
          <a:lstStyle/>
          <a:p>
            <a:r>
              <a:rPr lang="de-DE" dirty="0"/>
              <a:t>Bruttowertschöpfung in Deutschland</a:t>
            </a:r>
          </a:p>
          <a:p>
            <a:endParaRPr lang="de-DE" dirty="0"/>
          </a:p>
        </p:txBody>
      </p:sp>
      <p:sp>
        <p:nvSpPr>
          <p:cNvPr id="9" name="Textplatzhalter 8"/>
          <p:cNvSpPr>
            <a:spLocks noGrp="1"/>
          </p:cNvSpPr>
          <p:nvPr>
            <p:ph type="body" sz="quarter" idx="20"/>
          </p:nvPr>
        </p:nvSpPr>
        <p:spPr>
          <a:xfrm>
            <a:off x="521659" y="1348079"/>
            <a:ext cx="11154404" cy="252000"/>
          </a:xfrm>
        </p:spPr>
        <p:txBody>
          <a:bodyPr/>
          <a:lstStyle/>
          <a:p>
            <a:r>
              <a:rPr lang="de-DE" dirty="0"/>
              <a:t>Anteile der Wirtschaftsbereiche an der gesamten Bruttowertschöpfung, 2023</a:t>
            </a:r>
          </a:p>
          <a:p>
            <a:endParaRPr lang="de-DE" dirty="0"/>
          </a:p>
        </p:txBody>
      </p:sp>
      <p:sp>
        <p:nvSpPr>
          <p:cNvPr id="84" name="Foliennummernplatzhalter 83">
            <a:extLst>
              <a:ext uri="{FF2B5EF4-FFF2-40B4-BE49-F238E27FC236}">
                <a16:creationId xmlns:a16="http://schemas.microsoft.com/office/drawing/2014/main" id="{374D86F3-A688-426E-B12F-5755E30711D2}"/>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5</a:t>
            </a:fld>
            <a:endParaRPr lang="de-DE" dirty="0"/>
          </a:p>
        </p:txBody>
      </p:sp>
      <p:sp>
        <p:nvSpPr>
          <p:cNvPr id="10" name="Textplatzhalter 9"/>
          <p:cNvSpPr>
            <a:spLocks noGrp="1"/>
          </p:cNvSpPr>
          <p:nvPr>
            <p:ph type="body" sz="quarter" idx="40"/>
          </p:nvPr>
        </p:nvSpPr>
        <p:spPr>
          <a:xfrm>
            <a:off x="540069" y="5977438"/>
            <a:ext cx="7181587" cy="140686"/>
          </a:xfrm>
        </p:spPr>
        <p:txBody>
          <a:bodyPr/>
          <a:lstStyle/>
          <a:p>
            <a:r>
              <a:rPr lang="de-DE" dirty="0"/>
              <a:t>Quellen: </a:t>
            </a:r>
            <a:r>
              <a:rPr lang="de-DE" dirty="0" err="1"/>
              <a:t>Destatis</a:t>
            </a:r>
            <a:r>
              <a:rPr lang="de-DE" dirty="0"/>
              <a:t>, VCI</a:t>
            </a:r>
          </a:p>
        </p:txBody>
      </p:sp>
      <p:sp>
        <p:nvSpPr>
          <p:cNvPr id="11" name="Textplatzhalter 10"/>
          <p:cNvSpPr>
            <a:spLocks noGrp="1"/>
          </p:cNvSpPr>
          <p:nvPr>
            <p:ph type="body" sz="quarter" idx="41"/>
          </p:nvPr>
        </p:nvSpPr>
        <p:spPr>
          <a:xfrm>
            <a:off x="4799856" y="5994047"/>
            <a:ext cx="2808000" cy="125180"/>
          </a:xfrm>
        </p:spPr>
        <p:txBody>
          <a:bodyPr/>
          <a:lstStyle/>
          <a:p>
            <a:r>
              <a:rPr lang="de-DE" dirty="0"/>
              <a:t>* Sofern nicht anders ausgewiesen, werden die Begriffe Industrie und Verarbeitendes Gewerbe synonym verwendet</a:t>
            </a:r>
          </a:p>
          <a:p>
            <a:endParaRPr lang="de-DE" dirty="0"/>
          </a:p>
        </p:txBody>
      </p:sp>
      <p:graphicFrame>
        <p:nvGraphicFramePr>
          <p:cNvPr id="7" name="Diagrammplatzhalter 12">
            <a:extLst>
              <a:ext uri="{FF2B5EF4-FFF2-40B4-BE49-F238E27FC236}">
                <a16:creationId xmlns:a16="http://schemas.microsoft.com/office/drawing/2014/main" id="{00000000-0008-0000-0100-000002000000}"/>
              </a:ext>
            </a:extLst>
          </p:cNvPr>
          <p:cNvGraphicFramePr>
            <a:graphicFrameLocks noGrp="1"/>
          </p:cNvGraphicFramePr>
          <p:nvPr>
            <p:ph type="chart" sz="quarter" idx="19"/>
            <p:extLst>
              <p:ext uri="{D42A27DB-BD31-4B8C-83A1-F6EECF244321}">
                <p14:modId xmlns:p14="http://schemas.microsoft.com/office/powerpoint/2010/main" val="3134376030"/>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88165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057BABB-DFF1-4263-A89A-A0CC0D271B29}"/>
              </a:ext>
            </a:extLst>
          </p:cNvPr>
          <p:cNvGraphicFramePr>
            <a:graphicFrameLocks noChangeAspect="1"/>
          </p:cNvGraphicFramePr>
          <p:nvPr>
            <p:custDataLst>
              <p:tags r:id="rId1"/>
            </p:custDataLst>
            <p:extLst>
              <p:ext uri="{D42A27DB-BD31-4B8C-83A1-F6EECF244321}">
                <p14:modId xmlns:p14="http://schemas.microsoft.com/office/powerpoint/2010/main" val="2231114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Die Industrie ist Produktivitätsmotor der Wirtschaft</a:t>
            </a:r>
          </a:p>
        </p:txBody>
      </p:sp>
      <p:sp>
        <p:nvSpPr>
          <p:cNvPr id="6" name="Inhaltsplatzhalter 5"/>
          <p:cNvSpPr>
            <a:spLocks noGrp="1"/>
          </p:cNvSpPr>
          <p:nvPr>
            <p:ph idx="14"/>
          </p:nvPr>
        </p:nvSpPr>
        <p:spPr>
          <a:xfrm>
            <a:off x="6273736" y="1742881"/>
            <a:ext cx="5400000" cy="4170557"/>
          </a:xfrm>
        </p:spPr>
        <p:txBody>
          <a:bodyPr/>
          <a:lstStyle/>
          <a:p>
            <a:r>
              <a:rPr lang="de-DE" dirty="0"/>
              <a:t>Die Arbeitsproduktivität hat seit dem Jahr 2000 in der Industrie stärker zugenommen als in der Gesamtwirtschaft.</a:t>
            </a:r>
          </a:p>
          <a:p>
            <a:r>
              <a:rPr lang="de-DE" dirty="0"/>
              <a:t>Industrie ist permanentem Innovationswettlauf ausgesetzt.</a:t>
            </a:r>
          </a:p>
          <a:p>
            <a:r>
              <a:rPr lang="de-DE" dirty="0"/>
              <a:t>Durch Restrukturierungen und technologische Verbesserungen können die Industrieunternehmen ihre Effizienz und damit auch ihre preisliche Wettbewerbsfähigkeit verbessern.</a:t>
            </a:r>
          </a:p>
          <a:p>
            <a:endParaRPr lang="de-DE" dirty="0"/>
          </a:p>
          <a:p>
            <a:endParaRPr lang="de-DE" dirty="0"/>
          </a:p>
        </p:txBody>
      </p:sp>
      <p:sp>
        <p:nvSpPr>
          <p:cNvPr id="8" name="Textplatzhalter 7"/>
          <p:cNvSpPr>
            <a:spLocks noGrp="1"/>
          </p:cNvSpPr>
          <p:nvPr>
            <p:ph type="body" sz="quarter" idx="13"/>
          </p:nvPr>
        </p:nvSpPr>
        <p:spPr>
          <a:xfrm>
            <a:off x="521659" y="1060079"/>
            <a:ext cx="11154404" cy="288000"/>
          </a:xfrm>
        </p:spPr>
        <p:txBody>
          <a:bodyPr/>
          <a:lstStyle/>
          <a:p>
            <a:r>
              <a:rPr lang="de-DE" dirty="0"/>
              <a:t>Veränderung der realen Bruttowertschöpfung je Erwerbstätigenstunde</a:t>
            </a:r>
          </a:p>
        </p:txBody>
      </p:sp>
      <p:sp>
        <p:nvSpPr>
          <p:cNvPr id="9" name="Textplatzhalter 8"/>
          <p:cNvSpPr>
            <a:spLocks noGrp="1"/>
          </p:cNvSpPr>
          <p:nvPr>
            <p:ph type="body" sz="quarter" idx="19"/>
          </p:nvPr>
        </p:nvSpPr>
        <p:spPr>
          <a:xfrm>
            <a:off x="521659" y="1348079"/>
            <a:ext cx="11154404" cy="252000"/>
          </a:xfrm>
        </p:spPr>
        <p:txBody>
          <a:bodyPr/>
          <a:lstStyle/>
          <a:p>
            <a:r>
              <a:rPr lang="de-DE" dirty="0"/>
              <a:t>2000-2023, in %</a:t>
            </a:r>
          </a:p>
          <a:p>
            <a:endParaRPr lang="de-DE" dirty="0"/>
          </a:p>
        </p:txBody>
      </p:sp>
      <p:sp>
        <p:nvSpPr>
          <p:cNvPr id="20" name="Foliennummernplatzhalter 19">
            <a:extLst>
              <a:ext uri="{FF2B5EF4-FFF2-40B4-BE49-F238E27FC236}">
                <a16:creationId xmlns:a16="http://schemas.microsoft.com/office/drawing/2014/main" id="{C71E9F0E-7207-424B-B0CB-A11B7E0457E2}"/>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6</a:t>
            </a:fld>
            <a:endParaRPr lang="de-DE" dirty="0"/>
          </a:p>
        </p:txBody>
      </p:sp>
      <p:sp>
        <p:nvSpPr>
          <p:cNvPr id="10" name="Textplatzhalter 9"/>
          <p:cNvSpPr>
            <a:spLocks noGrp="1"/>
          </p:cNvSpPr>
          <p:nvPr>
            <p:ph type="body" sz="quarter" idx="40"/>
          </p:nvPr>
        </p:nvSpPr>
        <p:spPr>
          <a:xfrm>
            <a:off x="540069" y="5977438"/>
            <a:ext cx="5376543" cy="125180"/>
          </a:xfrm>
        </p:spPr>
        <p:txBody>
          <a:bodyPr/>
          <a:lstStyle/>
          <a:p>
            <a:r>
              <a:rPr lang="de-DE" dirty="0"/>
              <a:t>Quelle: </a:t>
            </a:r>
            <a:r>
              <a:rPr lang="de-DE" dirty="0" err="1"/>
              <a:t>Destatis</a:t>
            </a:r>
            <a:r>
              <a:rPr lang="de-DE" dirty="0"/>
              <a:t>, VCI</a:t>
            </a:r>
          </a:p>
        </p:txBody>
      </p:sp>
      <p:sp>
        <p:nvSpPr>
          <p:cNvPr id="11" name="Textplatzhalter 10"/>
          <p:cNvSpPr>
            <a:spLocks noGrp="1"/>
          </p:cNvSpPr>
          <p:nvPr>
            <p:ph type="body" sz="quarter" idx="41"/>
          </p:nvPr>
        </p:nvSpPr>
        <p:spPr>
          <a:xfrm>
            <a:off x="3846000" y="5977438"/>
            <a:ext cx="4500000" cy="125180"/>
          </a:xfrm>
        </p:spPr>
        <p:txBody>
          <a:bodyPr/>
          <a:lstStyle/>
          <a:p>
            <a:r>
              <a:rPr lang="de-DE" dirty="0"/>
              <a:t>Industrie: Verarbeitendes Gewerbe  und Bergbau</a:t>
            </a:r>
          </a:p>
          <a:p>
            <a:endParaRPr lang="de-DE" dirty="0"/>
          </a:p>
        </p:txBody>
      </p:sp>
      <p:graphicFrame>
        <p:nvGraphicFramePr>
          <p:cNvPr id="12" name="Diagrammplatzhalter 12">
            <a:extLst>
              <a:ext uri="{FF2B5EF4-FFF2-40B4-BE49-F238E27FC236}">
                <a16:creationId xmlns:a16="http://schemas.microsoft.com/office/drawing/2014/main" id="{EC0D1EC9-37D5-41B0-9C15-CA39326CA8CA}"/>
              </a:ext>
            </a:extLst>
          </p:cNvPr>
          <p:cNvGraphicFramePr>
            <a:graphicFrameLocks noGrp="1"/>
          </p:cNvGraphicFramePr>
          <p:nvPr>
            <p:ph type="chart" sz="quarter" idx="18"/>
            <p:extLst>
              <p:ext uri="{D42A27DB-BD31-4B8C-83A1-F6EECF244321}">
                <p14:modId xmlns:p14="http://schemas.microsoft.com/office/powerpoint/2010/main" val="1420796505"/>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484863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CCC0F305-C2C8-15C6-0279-1BF5616E75BD}"/>
              </a:ext>
            </a:extLst>
          </p:cNvPr>
          <p:cNvGraphicFramePr>
            <a:graphicFrameLocks noChangeAspect="1"/>
          </p:cNvGraphicFramePr>
          <p:nvPr>
            <p:custDataLst>
              <p:tags r:id="rId1"/>
            </p:custDataLst>
            <p:extLst>
              <p:ext uri="{D42A27DB-BD31-4B8C-83A1-F6EECF244321}">
                <p14:modId xmlns:p14="http://schemas.microsoft.com/office/powerpoint/2010/main" val="18125238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Die Industrie beschäftigt über 6 Millionen Menschen</a:t>
            </a:r>
          </a:p>
        </p:txBody>
      </p:sp>
      <p:sp>
        <p:nvSpPr>
          <p:cNvPr id="5" name="Inhaltsplatzhalter 4"/>
          <p:cNvSpPr>
            <a:spLocks noGrp="1"/>
          </p:cNvSpPr>
          <p:nvPr>
            <p:ph idx="18"/>
          </p:nvPr>
        </p:nvSpPr>
        <p:spPr>
          <a:xfrm>
            <a:off x="8079734" y="1742882"/>
            <a:ext cx="3776906" cy="4170556"/>
          </a:xfrm>
        </p:spPr>
        <p:txBody>
          <a:bodyPr/>
          <a:lstStyle/>
          <a:p>
            <a:r>
              <a:rPr lang="de-DE" dirty="0"/>
              <a:t>Über 6 Mio. Personen sind in der deutschen Industrie unmittelbar beschäftigt.</a:t>
            </a:r>
          </a:p>
          <a:p>
            <a:r>
              <a:rPr lang="de-DE" dirty="0"/>
              <a:t>Nach der erfolgreichen Restrukturierung der Industrie nach dem letzten Wirtschafts-abschwung, hat die Beschäftigung in der Industrie hierzulande trotz Outsourcing wieder zugenommen.</a:t>
            </a:r>
          </a:p>
          <a:p>
            <a:r>
              <a:rPr lang="de-DE" dirty="0"/>
              <a:t>Corona bremste diese positive Entwicklung. </a:t>
            </a:r>
          </a:p>
          <a:p>
            <a:endParaRPr lang="de-DE" dirty="0"/>
          </a:p>
          <a:p>
            <a:endParaRPr lang="de-DE" dirty="0"/>
          </a:p>
        </p:txBody>
      </p:sp>
      <p:sp>
        <p:nvSpPr>
          <p:cNvPr id="3" name="Textplatzhalter 2"/>
          <p:cNvSpPr>
            <a:spLocks noGrp="1"/>
          </p:cNvSpPr>
          <p:nvPr>
            <p:ph type="body" sz="quarter" idx="13"/>
          </p:nvPr>
        </p:nvSpPr>
        <p:spPr>
          <a:xfrm>
            <a:off x="521659" y="1060079"/>
            <a:ext cx="11154404" cy="288000"/>
          </a:xfrm>
        </p:spPr>
        <p:txBody>
          <a:bodyPr/>
          <a:lstStyle/>
          <a:p>
            <a:r>
              <a:rPr lang="de-DE" dirty="0"/>
              <a:t>Entwicklung der Beschäftigung in der Industrie</a:t>
            </a:r>
          </a:p>
        </p:txBody>
      </p:sp>
      <p:sp>
        <p:nvSpPr>
          <p:cNvPr id="4" name="Textplatzhalter 3"/>
          <p:cNvSpPr>
            <a:spLocks noGrp="1"/>
          </p:cNvSpPr>
          <p:nvPr>
            <p:ph type="body" sz="quarter" idx="20"/>
          </p:nvPr>
        </p:nvSpPr>
        <p:spPr>
          <a:xfrm>
            <a:off x="521659" y="1348079"/>
            <a:ext cx="11154404" cy="252000"/>
          </a:xfrm>
        </p:spPr>
        <p:txBody>
          <a:bodyPr/>
          <a:lstStyle/>
          <a:p>
            <a:r>
              <a:rPr lang="de-DE" dirty="0"/>
              <a:t>Beschäftigte im Verarbeitenden Gewerbe in 1.000</a:t>
            </a:r>
          </a:p>
        </p:txBody>
      </p:sp>
      <p:sp>
        <p:nvSpPr>
          <p:cNvPr id="21" name="Foliennummernplatzhalter 20">
            <a:extLst>
              <a:ext uri="{FF2B5EF4-FFF2-40B4-BE49-F238E27FC236}">
                <a16:creationId xmlns:a16="http://schemas.microsoft.com/office/drawing/2014/main" id="{A8D8A6C0-516A-45EC-A0E7-08556684B397}"/>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7</a:t>
            </a:fld>
            <a:endParaRPr lang="de-DE" dirty="0"/>
          </a:p>
        </p:txBody>
      </p:sp>
      <p:sp>
        <p:nvSpPr>
          <p:cNvPr id="13" name="Textplatzhalter 12"/>
          <p:cNvSpPr>
            <a:spLocks noGrp="1"/>
          </p:cNvSpPr>
          <p:nvPr>
            <p:ph type="body" sz="quarter" idx="40"/>
          </p:nvPr>
        </p:nvSpPr>
        <p:spPr>
          <a:xfrm>
            <a:off x="540069" y="5977438"/>
            <a:ext cx="7181587" cy="140686"/>
          </a:xfrm>
        </p:spPr>
        <p:txBody>
          <a:bodyPr/>
          <a:lstStyle/>
          <a:p>
            <a:r>
              <a:rPr lang="de-DE" dirty="0"/>
              <a:t>Quelle: </a:t>
            </a:r>
            <a:r>
              <a:rPr lang="de-DE" dirty="0" err="1"/>
              <a:t>Destatis</a:t>
            </a:r>
            <a:endParaRPr lang="de-DE" dirty="0"/>
          </a:p>
          <a:p>
            <a:endParaRPr lang="de-DE" dirty="0"/>
          </a:p>
        </p:txBody>
      </p:sp>
      <p:sp>
        <p:nvSpPr>
          <p:cNvPr id="31" name="Textplatzhalter 30">
            <a:extLst>
              <a:ext uri="{FF2B5EF4-FFF2-40B4-BE49-F238E27FC236}">
                <a16:creationId xmlns:a16="http://schemas.microsoft.com/office/drawing/2014/main" id="{6F042E2C-287B-4904-8E93-E71BB516B667}"/>
              </a:ext>
            </a:extLst>
          </p:cNvPr>
          <p:cNvSpPr>
            <a:spLocks noGrp="1"/>
          </p:cNvSpPr>
          <p:nvPr>
            <p:ph type="body" sz="quarter" idx="41"/>
          </p:nvPr>
        </p:nvSpPr>
        <p:spPr/>
        <p:txBody>
          <a:bodyPr/>
          <a:lstStyle/>
          <a:p>
            <a:endParaRPr lang="de-DE"/>
          </a:p>
        </p:txBody>
      </p:sp>
      <p:graphicFrame>
        <p:nvGraphicFramePr>
          <p:cNvPr id="9" name="Diagrammplatzhalter 11">
            <a:extLst>
              <a:ext uri="{FF2B5EF4-FFF2-40B4-BE49-F238E27FC236}">
                <a16:creationId xmlns:a16="http://schemas.microsoft.com/office/drawing/2014/main" id="{00000000-0008-0000-0E00-000002000000}"/>
              </a:ext>
            </a:extLst>
          </p:cNvPr>
          <p:cNvGraphicFramePr>
            <a:graphicFrameLocks noGrp="1"/>
          </p:cNvGraphicFramePr>
          <p:nvPr>
            <p:ph type="chart" sz="quarter" idx="19"/>
            <p:extLst>
              <p:ext uri="{D42A27DB-BD31-4B8C-83A1-F6EECF244321}">
                <p14:modId xmlns:p14="http://schemas.microsoft.com/office/powerpoint/2010/main" val="120321924"/>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045416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4535E9DF-EA5E-2C1A-EB9A-C6E8302B1A5A}"/>
              </a:ext>
            </a:extLst>
          </p:cNvPr>
          <p:cNvGraphicFramePr>
            <a:graphicFrameLocks noChangeAspect="1"/>
          </p:cNvGraphicFramePr>
          <p:nvPr>
            <p:custDataLst>
              <p:tags r:id="rId1"/>
            </p:custDataLst>
            <p:extLst>
              <p:ext uri="{D42A27DB-BD31-4B8C-83A1-F6EECF244321}">
                <p14:modId xmlns:p14="http://schemas.microsoft.com/office/powerpoint/2010/main" val="9806205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Die Industrie ist ein attraktiver Arbeitgeber</a:t>
            </a:r>
          </a:p>
        </p:txBody>
      </p:sp>
      <p:sp>
        <p:nvSpPr>
          <p:cNvPr id="5" name="Inhaltsplatzhalter 4"/>
          <p:cNvSpPr>
            <a:spLocks noGrp="1"/>
          </p:cNvSpPr>
          <p:nvPr>
            <p:ph idx="18"/>
          </p:nvPr>
        </p:nvSpPr>
        <p:spPr>
          <a:xfrm>
            <a:off x="8079734" y="1742882"/>
            <a:ext cx="3600000" cy="4170556"/>
          </a:xfrm>
        </p:spPr>
        <p:txBody>
          <a:bodyPr/>
          <a:lstStyle/>
          <a:p>
            <a:r>
              <a:rPr lang="de-DE" dirty="0"/>
              <a:t>Die Industrie ist ein attraktiver Arbeitgeber.</a:t>
            </a:r>
          </a:p>
          <a:p>
            <a:r>
              <a:rPr lang="de-DE" dirty="0"/>
              <a:t>Im Branchenvergleich gilt: Die deutsche Industrie zahlt hohe Arbeitsentgelte.</a:t>
            </a:r>
          </a:p>
          <a:p>
            <a:endParaRPr lang="de-DE" dirty="0"/>
          </a:p>
        </p:txBody>
      </p:sp>
      <p:sp>
        <p:nvSpPr>
          <p:cNvPr id="3" name="Textplatzhalter 2"/>
          <p:cNvSpPr>
            <a:spLocks noGrp="1"/>
          </p:cNvSpPr>
          <p:nvPr>
            <p:ph type="body" sz="quarter" idx="13"/>
          </p:nvPr>
        </p:nvSpPr>
        <p:spPr>
          <a:xfrm>
            <a:off x="521659" y="1060079"/>
            <a:ext cx="11154404" cy="288000"/>
          </a:xfrm>
        </p:spPr>
        <p:txBody>
          <a:bodyPr/>
          <a:lstStyle/>
          <a:p>
            <a:r>
              <a:rPr lang="de-DE" dirty="0"/>
              <a:t>Arbeitnehmerentgelt je Arbeitnehmer</a:t>
            </a:r>
          </a:p>
        </p:txBody>
      </p:sp>
      <p:sp>
        <p:nvSpPr>
          <p:cNvPr id="21" name="Foliennummernplatzhalter 20">
            <a:extLst>
              <a:ext uri="{FF2B5EF4-FFF2-40B4-BE49-F238E27FC236}">
                <a16:creationId xmlns:a16="http://schemas.microsoft.com/office/drawing/2014/main" id="{729484E3-08AA-40FB-9AE6-7799856743ED}"/>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8</a:t>
            </a:fld>
            <a:endParaRPr lang="de-DE" dirty="0"/>
          </a:p>
        </p:txBody>
      </p:sp>
      <p:sp>
        <p:nvSpPr>
          <p:cNvPr id="12" name="Textplatzhalter 11"/>
          <p:cNvSpPr>
            <a:spLocks noGrp="1"/>
          </p:cNvSpPr>
          <p:nvPr>
            <p:ph type="body" sz="quarter" idx="40"/>
          </p:nvPr>
        </p:nvSpPr>
        <p:spPr>
          <a:xfrm>
            <a:off x="540069" y="5977438"/>
            <a:ext cx="7181587" cy="140686"/>
          </a:xfrm>
        </p:spPr>
        <p:txBody>
          <a:bodyPr/>
          <a:lstStyle/>
          <a:p>
            <a:r>
              <a:rPr lang="de-DE" dirty="0"/>
              <a:t>Quellen: Destatis (VGR), Chemiezahlen: Destatis (nach Betrieben), VCI</a:t>
            </a:r>
          </a:p>
          <a:p>
            <a:endParaRPr lang="de-DE" dirty="0"/>
          </a:p>
        </p:txBody>
      </p:sp>
      <p:sp>
        <p:nvSpPr>
          <p:cNvPr id="31" name="Textplatzhalter 30">
            <a:extLst>
              <a:ext uri="{FF2B5EF4-FFF2-40B4-BE49-F238E27FC236}">
                <a16:creationId xmlns:a16="http://schemas.microsoft.com/office/drawing/2014/main" id="{963283A9-B0CA-4FAB-A4A8-9CF6999A180B}"/>
              </a:ext>
            </a:extLst>
          </p:cNvPr>
          <p:cNvSpPr>
            <a:spLocks noGrp="1"/>
          </p:cNvSpPr>
          <p:nvPr>
            <p:ph type="body" sz="quarter" idx="41"/>
          </p:nvPr>
        </p:nvSpPr>
        <p:spPr/>
        <p:txBody>
          <a:bodyPr/>
          <a:lstStyle/>
          <a:p>
            <a:endParaRPr lang="de-DE"/>
          </a:p>
        </p:txBody>
      </p:sp>
      <p:sp>
        <p:nvSpPr>
          <p:cNvPr id="7" name="Textplatzhalter 6">
            <a:extLst>
              <a:ext uri="{FF2B5EF4-FFF2-40B4-BE49-F238E27FC236}">
                <a16:creationId xmlns:a16="http://schemas.microsoft.com/office/drawing/2014/main" id="{14DABBB2-F9A1-28C3-D494-D09B6E158D35}"/>
              </a:ext>
            </a:extLst>
          </p:cNvPr>
          <p:cNvSpPr>
            <a:spLocks noGrp="1"/>
          </p:cNvSpPr>
          <p:nvPr>
            <p:ph type="body" sz="quarter" idx="20"/>
          </p:nvPr>
        </p:nvSpPr>
        <p:spPr/>
        <p:txBody>
          <a:bodyPr/>
          <a:lstStyle/>
          <a:p>
            <a:r>
              <a:rPr lang="de-DE" dirty="0"/>
              <a:t>In Euro, 2022</a:t>
            </a:r>
          </a:p>
        </p:txBody>
      </p:sp>
      <p:graphicFrame>
        <p:nvGraphicFramePr>
          <p:cNvPr id="10" name="Diagrammplatzhalter 12">
            <a:extLst>
              <a:ext uri="{FF2B5EF4-FFF2-40B4-BE49-F238E27FC236}">
                <a16:creationId xmlns:a16="http://schemas.microsoft.com/office/drawing/2014/main" id="{F70BF7AD-F36C-49BA-9949-DE2D1B09518B}"/>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067277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43C163B-B40A-4EBA-B951-675BA7EC8F36}"/>
              </a:ext>
            </a:extLst>
          </p:cNvPr>
          <p:cNvGraphicFramePr>
            <a:graphicFrameLocks noChangeAspect="1"/>
          </p:cNvGraphicFramePr>
          <p:nvPr>
            <p:custDataLst>
              <p:tags r:id="rId1"/>
            </p:custDataLst>
            <p:extLst>
              <p:ext uri="{D42A27DB-BD31-4B8C-83A1-F6EECF244321}">
                <p14:modId xmlns:p14="http://schemas.microsoft.com/office/powerpoint/2010/main" val="3718338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Deutschland hat einen stabilen Exportüberschuss</a:t>
            </a:r>
          </a:p>
        </p:txBody>
      </p:sp>
      <p:sp>
        <p:nvSpPr>
          <p:cNvPr id="6" name="Inhaltsplatzhalter 5"/>
          <p:cNvSpPr>
            <a:spLocks noGrp="1"/>
          </p:cNvSpPr>
          <p:nvPr>
            <p:ph idx="18"/>
          </p:nvPr>
        </p:nvSpPr>
        <p:spPr/>
        <p:txBody>
          <a:bodyPr/>
          <a:lstStyle/>
          <a:p>
            <a:r>
              <a:rPr lang="de-DE" dirty="0"/>
              <a:t>Deutschland ist Weltmeister im Warenexport.</a:t>
            </a:r>
          </a:p>
          <a:p>
            <a:r>
              <a:rPr lang="de-DE" dirty="0"/>
              <a:t>Deutsche Waren sind gefragt: Ausfuhren wachsen dynamisch.</a:t>
            </a:r>
          </a:p>
          <a:p>
            <a:r>
              <a:rPr lang="de-DE" dirty="0"/>
              <a:t>Weit über 90 Prozent der gesamten Warenausfuhren sind Industriewaren.</a:t>
            </a:r>
          </a:p>
          <a:p>
            <a:r>
              <a:rPr lang="de-DE" dirty="0"/>
              <a:t>Mit Abnahme des Industrieanteils könnte auch der Überschuss schwinden.</a:t>
            </a:r>
          </a:p>
        </p:txBody>
      </p:sp>
      <p:sp>
        <p:nvSpPr>
          <p:cNvPr id="8" name="Textplatzhalter 7"/>
          <p:cNvSpPr>
            <a:spLocks noGrp="1"/>
          </p:cNvSpPr>
          <p:nvPr>
            <p:ph type="body" sz="quarter" idx="13"/>
          </p:nvPr>
        </p:nvSpPr>
        <p:spPr/>
        <p:txBody>
          <a:bodyPr/>
          <a:lstStyle/>
          <a:p>
            <a:r>
              <a:rPr lang="de-DE" dirty="0"/>
              <a:t>Warenhandel der Industrie</a:t>
            </a:r>
          </a:p>
          <a:p>
            <a:endParaRPr lang="de-DE" dirty="0"/>
          </a:p>
        </p:txBody>
      </p:sp>
      <p:sp>
        <p:nvSpPr>
          <p:cNvPr id="9" name="Textplatzhalter 8"/>
          <p:cNvSpPr>
            <a:spLocks noGrp="1"/>
          </p:cNvSpPr>
          <p:nvPr>
            <p:ph type="body" sz="quarter" idx="20"/>
          </p:nvPr>
        </p:nvSpPr>
        <p:spPr/>
        <p:txBody>
          <a:bodyPr/>
          <a:lstStyle/>
          <a:p>
            <a:r>
              <a:rPr lang="de-DE" dirty="0"/>
              <a:t>Außenhandel des deutschen Verarbeitenden Gewerbes in Mrd. Euro</a:t>
            </a:r>
          </a:p>
          <a:p>
            <a:endParaRPr lang="de-DE" dirty="0"/>
          </a:p>
        </p:txBody>
      </p:sp>
      <p:sp>
        <p:nvSpPr>
          <p:cNvPr id="10" name="Textplatzhalter 9"/>
          <p:cNvSpPr>
            <a:spLocks noGrp="1"/>
          </p:cNvSpPr>
          <p:nvPr>
            <p:ph type="body" sz="quarter" idx="40"/>
          </p:nvPr>
        </p:nvSpPr>
        <p:spPr/>
        <p:txBody>
          <a:bodyPr/>
          <a:lstStyle/>
          <a:p>
            <a:r>
              <a:rPr lang="de-DE" dirty="0"/>
              <a:t>Quellen: </a:t>
            </a:r>
            <a:r>
              <a:rPr lang="de-DE" dirty="0" err="1"/>
              <a:t>Feri</a:t>
            </a:r>
            <a:r>
              <a:rPr lang="de-DE" dirty="0"/>
              <a:t>, VCI</a:t>
            </a:r>
          </a:p>
        </p:txBody>
      </p:sp>
      <p:sp>
        <p:nvSpPr>
          <p:cNvPr id="21" name="Textplatzhalter 20">
            <a:extLst>
              <a:ext uri="{FF2B5EF4-FFF2-40B4-BE49-F238E27FC236}">
                <a16:creationId xmlns:a16="http://schemas.microsoft.com/office/drawing/2014/main" id="{FE1A4D32-C66B-4C86-868B-F5377FC1621A}"/>
              </a:ext>
            </a:extLst>
          </p:cNvPr>
          <p:cNvSpPr>
            <a:spLocks noGrp="1"/>
          </p:cNvSpPr>
          <p:nvPr>
            <p:ph type="body" sz="quarter" idx="41"/>
          </p:nvPr>
        </p:nvSpPr>
        <p:spPr/>
        <p:txBody>
          <a:bodyPr/>
          <a:lstStyle/>
          <a:p>
            <a:endParaRPr lang="de-DE"/>
          </a:p>
        </p:txBody>
      </p:sp>
      <p:sp>
        <p:nvSpPr>
          <p:cNvPr id="22" name="Foliennummernplatzhalter 21">
            <a:extLst>
              <a:ext uri="{FF2B5EF4-FFF2-40B4-BE49-F238E27FC236}">
                <a16:creationId xmlns:a16="http://schemas.microsoft.com/office/drawing/2014/main" id="{BD593CE0-1F6F-4FBE-899A-64667CFC6307}"/>
              </a:ext>
            </a:extLst>
          </p:cNvPr>
          <p:cNvSpPr>
            <a:spLocks noGrp="1"/>
          </p:cNvSpPr>
          <p:nvPr>
            <p:ph type="sldNum" sz="quarter" idx="43"/>
          </p:nvPr>
        </p:nvSpPr>
        <p:spPr/>
        <p:txBody>
          <a:bodyPr/>
          <a:lstStyle/>
          <a:p>
            <a:fld id="{B42D4303-B7FF-7540-9F33-74BBD7018147}" type="slidenum">
              <a:rPr lang="de-DE" smtClean="0"/>
              <a:pPr/>
              <a:t>9</a:t>
            </a:fld>
            <a:endParaRPr lang="de-DE" dirty="0"/>
          </a:p>
        </p:txBody>
      </p:sp>
      <p:graphicFrame>
        <p:nvGraphicFramePr>
          <p:cNvPr id="11" name="Diagrammplatzhalter 12">
            <a:extLst>
              <a:ext uri="{FF2B5EF4-FFF2-40B4-BE49-F238E27FC236}">
                <a16:creationId xmlns:a16="http://schemas.microsoft.com/office/drawing/2014/main" id="{00000000-0008-0000-0900-000002000000}"/>
              </a:ext>
            </a:extLst>
          </p:cNvPr>
          <p:cNvGraphicFramePr>
            <a:graphicFrameLocks noGrp="1"/>
          </p:cNvGraphicFramePr>
          <p:nvPr>
            <p:ph type="chart" sz="quarter" idx="19"/>
            <p:extLst>
              <p:ext uri="{D42A27DB-BD31-4B8C-83A1-F6EECF244321}">
                <p14:modId xmlns:p14="http://schemas.microsoft.com/office/powerpoint/2010/main" val="33220085"/>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505269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7037&quot;&gt;&lt;version val=&quot;32696&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1&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Design">
  <a:themeElements>
    <a:clrScheme name="Benutzerdefiniert 2">
      <a:dk1>
        <a:srgbClr val="000000"/>
      </a:dk1>
      <a:lt1>
        <a:srgbClr val="FFFFFF"/>
      </a:lt1>
      <a:dk2>
        <a:srgbClr val="003061"/>
      </a:dk2>
      <a:lt2>
        <a:srgbClr val="CCDBEA"/>
      </a:lt2>
      <a:accent1>
        <a:srgbClr val="004A94"/>
      </a:accent1>
      <a:accent2>
        <a:srgbClr val="FF5C33"/>
      </a:accent2>
      <a:accent3>
        <a:srgbClr val="BE9528"/>
      </a:accent3>
      <a:accent4>
        <a:srgbClr val="166E79"/>
      </a:accent4>
      <a:accent5>
        <a:srgbClr val="B22063"/>
      </a:accent5>
      <a:accent6>
        <a:srgbClr val="3080B2"/>
      </a:accent6>
      <a:hlink>
        <a:srgbClr val="004993"/>
      </a:hlink>
      <a:folHlink>
        <a:srgbClr val="613C71"/>
      </a:folHlink>
    </a:clrScheme>
    <a:fontScheme name="Benutzerdefiniert 7">
      <a:majorFont>
        <a:latin typeface="Georgia"/>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buClr>
            <a:schemeClr val="accent1"/>
          </a:buClr>
          <a:buSzPct val="90000"/>
          <a:defRPr sz="2000" dirty="0" err="1" smtClean="0">
            <a:latin typeface="Source Sans Pro" panose="020B0503030403020204" pitchFamily="34" charset="0"/>
          </a:defRPr>
        </a:defPPr>
      </a:lstStyle>
    </a:txDef>
  </a:objectDefaults>
  <a:extraClrSchemeLst/>
  <a:custClrLst>
    <a:custClr name="VCI-Blau">
      <a:srgbClr val="004A94"/>
    </a:custClr>
    <a:custClr name="Dunkelblau">
      <a:srgbClr val="003061"/>
    </a:custClr>
    <a:custClr name="Orange">
      <a:srgbClr val="FF5C33"/>
    </a:custClr>
    <a:custClr name="Sand">
      <a:srgbClr val="BE9528"/>
    </a:custClr>
    <a:custClr name="Petrol">
      <a:srgbClr val="166E79"/>
    </a:custClr>
    <a:custClr name="Purple">
      <a:srgbClr val="623C72"/>
    </a:custClr>
    <a:custClr name="Berry">
      <a:srgbClr val="B22063"/>
    </a:custClr>
    <a:custClr name="Hellblau">
      <a:srgbClr val="3080B2"/>
    </a:custClr>
    <a:custClr name="Gruen">
      <a:srgbClr val="5A7916"/>
    </a:custClr>
    <a:custClr name="Schwarz">
      <a:srgbClr val="000000"/>
    </a:custClr>
    <a:custClr name="Blau_20">
      <a:srgbClr val="CCDBEA"/>
    </a:custClr>
    <a:custClr name="Dunkelblau_20">
      <a:srgbClr val="CCD6DF"/>
    </a:custClr>
    <a:custClr name="Orange_20">
      <a:srgbClr val="FFDED6"/>
    </a:custClr>
    <a:custClr name="Sand_20">
      <a:srgbClr val="F2EAD4"/>
    </a:custClr>
    <a:custClr name="Petrol_20">
      <a:srgbClr val="D0E2E4"/>
    </a:custClr>
    <a:custClr name="Purple_20">
      <a:srgbClr val="E0D8E3"/>
    </a:custClr>
    <a:custClr name="Berry_20">
      <a:srgbClr val="F0D2E0"/>
    </a:custClr>
    <a:custClr name="Hellblau_20">
      <a:srgbClr val="D6E6F0"/>
    </a:custClr>
    <a:custClr name="Gruen_20">
      <a:srgbClr val="DEE4D0"/>
    </a:custClr>
    <a:custClr name="Grau_20">
      <a:srgbClr val="CCCCCC"/>
    </a:custClr>
  </a:custClrLst>
  <a:extLst>
    <a:ext uri="{05A4C25C-085E-4340-85A3-A5531E510DB2}">
      <thm15:themeFamily xmlns:thm15="http://schemas.microsoft.com/office/thememl/2012/main" name="Finale-VCI-PP-Vorlage-2021.potx" id="{17AE5226-215A-4915-8CE0-B318E9C70E4D}" vid="{061B7FEC-95B2-4990-A757-D019C371E0D7}"/>
    </a:ext>
  </a:extLst>
</a:theme>
</file>

<file path=ppt/theme/theme2.xml><?xml version="1.0" encoding="utf-8"?>
<a:theme xmlns:a="http://schemas.openxmlformats.org/drawingml/2006/main" name="Office">
  <a:themeElements>
    <a:clrScheme name="Benutzerdefiniert 1">
      <a:dk1>
        <a:srgbClr val="000000"/>
      </a:dk1>
      <a:lt1>
        <a:srgbClr val="FFFFFF"/>
      </a:lt1>
      <a:dk2>
        <a:srgbClr val="003061"/>
      </a:dk2>
      <a:lt2>
        <a:srgbClr val="CCDBEA"/>
      </a:lt2>
      <a:accent1>
        <a:srgbClr val="004993"/>
      </a:accent1>
      <a:accent2>
        <a:srgbClr val="FF5C33"/>
      </a:accent2>
      <a:accent3>
        <a:srgbClr val="BE9528"/>
      </a:accent3>
      <a:accent4>
        <a:srgbClr val="166E79"/>
      </a:accent4>
      <a:accent5>
        <a:srgbClr val="B22063"/>
      </a:accent5>
      <a:accent6>
        <a:srgbClr val="3080B2"/>
      </a:accent6>
      <a:hlink>
        <a:srgbClr val="004993"/>
      </a:hlink>
      <a:folHlink>
        <a:srgbClr val="613C71"/>
      </a:folHlink>
    </a:clrScheme>
    <a:fontScheme name="Benutzerdefiniert 10">
      <a:majorFont>
        <a:latin typeface="Georgia"/>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VCI-PP-Vorlage-2021</Template>
  <TotalTime>0</TotalTime>
  <Words>1025</Words>
  <Application>Microsoft Office PowerPoint</Application>
  <PresentationFormat>Breitbild</PresentationFormat>
  <Paragraphs>134</Paragraphs>
  <Slides>14</Slides>
  <Notes>12</Notes>
  <HiddenSlides>0</HiddenSlides>
  <MMClips>0</MMClips>
  <ScaleCrop>false</ScaleCrop>
  <HeadingPairs>
    <vt:vector size="8" baseType="variant">
      <vt:variant>
        <vt:lpstr>Verwendete Schriftarten</vt:lpstr>
      </vt:variant>
      <vt:variant>
        <vt:i4>6</vt:i4>
      </vt:variant>
      <vt:variant>
        <vt:lpstr>Design</vt:lpstr>
      </vt:variant>
      <vt:variant>
        <vt:i4>1</vt:i4>
      </vt:variant>
      <vt:variant>
        <vt:lpstr>Eingebettete OLE-Server</vt:lpstr>
      </vt:variant>
      <vt:variant>
        <vt:i4>1</vt:i4>
      </vt:variant>
      <vt:variant>
        <vt:lpstr>Folientitel</vt:lpstr>
      </vt:variant>
      <vt:variant>
        <vt:i4>14</vt:i4>
      </vt:variant>
    </vt:vector>
  </HeadingPairs>
  <TitlesOfParts>
    <vt:vector size="22" baseType="lpstr">
      <vt:lpstr>Arial</vt:lpstr>
      <vt:lpstr>Georgia</vt:lpstr>
      <vt:lpstr>Source Sans Pro</vt:lpstr>
      <vt:lpstr>STIXGeneral-Regular</vt:lpstr>
      <vt:lpstr>Wingdings</vt:lpstr>
      <vt:lpstr>Wingdings 2</vt:lpstr>
      <vt:lpstr>VCI-Design</vt:lpstr>
      <vt:lpstr>think-cell Folie</vt:lpstr>
      <vt:lpstr>Industrieland Deutschland</vt:lpstr>
      <vt:lpstr>Nur als EU sind wir mit den Wettbewerbern USA und China auf Augenhöhe</vt:lpstr>
      <vt:lpstr>Deutschland ist auf die Industrie spezialisiert</vt:lpstr>
      <vt:lpstr>Krisen der letzten Jahre lässt Bruttowertschöpfung in Deutschland sinken</vt:lpstr>
      <vt:lpstr>Die Industrie ist wichtige Stütze der deutschen Wirtschaft</vt:lpstr>
      <vt:lpstr>Die Industrie ist Produktivitätsmotor der Wirtschaft</vt:lpstr>
      <vt:lpstr>Die Industrie beschäftigt über 6 Millionen Menschen</vt:lpstr>
      <vt:lpstr>Die Industrie ist ein attraktiver Arbeitgeber</vt:lpstr>
      <vt:lpstr>Deutschland hat einen stabilen Exportüberschuss</vt:lpstr>
      <vt:lpstr>Industriewaren aus der EU sind weltweit gefragt – insbesondere Chemie/Pharma</vt:lpstr>
      <vt:lpstr>Wettbewerber im Ausland haben Steuervorteile</vt:lpstr>
      <vt:lpstr>Hohe Abgabenbelastung auf Arbeit in Deutschland</vt:lpstr>
      <vt:lpstr>Bedeutung des Standorts in Gefahr: Deutschland verliert Rangplätze </vt:lpstr>
      <vt:lpstr>VCI-Ansprechpartnerin</vt:lpstr>
    </vt:vector>
  </TitlesOfParts>
  <Company>VCI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Industrieland Deutschland</dc:title>
  <dc:creator>VCI;Christiane Kellermann</dc:creator>
  <cp:lastModifiedBy>Kellermann, Christiane</cp:lastModifiedBy>
  <cp:revision>131</cp:revision>
  <dcterms:created xsi:type="dcterms:W3CDTF">2021-05-14T12:09:14Z</dcterms:created>
  <dcterms:modified xsi:type="dcterms:W3CDTF">2024-08-07T11:58:48Z</dcterms:modified>
</cp:coreProperties>
</file>